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handoutMasterIdLst>
    <p:handoutMasterId r:id="rId19"/>
  </p:handoutMasterIdLst>
  <p:sldIdLst>
    <p:sldId id="256" r:id="rId2"/>
    <p:sldId id="257" r:id="rId3"/>
    <p:sldId id="270" r:id="rId4"/>
    <p:sldId id="258" r:id="rId5"/>
    <p:sldId id="269" r:id="rId6"/>
    <p:sldId id="271" r:id="rId7"/>
    <p:sldId id="272" r:id="rId8"/>
    <p:sldId id="265" r:id="rId9"/>
    <p:sldId id="273" r:id="rId10"/>
    <p:sldId id="259" r:id="rId11"/>
    <p:sldId id="260" r:id="rId12"/>
    <p:sldId id="263" r:id="rId13"/>
    <p:sldId id="274" r:id="rId14"/>
    <p:sldId id="275" r:id="rId15"/>
    <p:sldId id="267" r:id="rId16"/>
    <p:sldId id="266" r:id="rId17"/>
    <p:sldId id="268" r:id="rId18"/>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308" autoAdjust="0"/>
    <p:restoredTop sz="94660"/>
  </p:normalViewPr>
  <p:slideViewPr>
    <p:cSldViewPr>
      <p:cViewPr varScale="1">
        <p:scale>
          <a:sx n="61" d="100"/>
          <a:sy n="61" d="100"/>
        </p:scale>
        <p:origin x="1452" y="60"/>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uni ejere" userId="64eb8983ec6b1af4" providerId="LiveId" clId="{FEEBB08A-0C06-4876-BBA7-DE96EA65D0EC}"/>
    <pc:docChg chg="custSel modSld">
      <pc:chgData name="juni ejere" userId="64eb8983ec6b1af4" providerId="LiveId" clId="{FEEBB08A-0C06-4876-BBA7-DE96EA65D0EC}" dt="2022-11-29T19:24:04.560" v="175" actId="2711"/>
      <pc:docMkLst>
        <pc:docMk/>
      </pc:docMkLst>
      <pc:sldChg chg="addSp modSp mod setBg">
        <pc:chgData name="juni ejere" userId="64eb8983ec6b1af4" providerId="LiveId" clId="{FEEBB08A-0C06-4876-BBA7-DE96EA65D0EC}" dt="2022-11-29T18:58:08.521" v="8" actId="2711"/>
        <pc:sldMkLst>
          <pc:docMk/>
          <pc:sldMk cId="0" sldId="256"/>
        </pc:sldMkLst>
        <pc:spChg chg="mod">
          <ac:chgData name="juni ejere" userId="64eb8983ec6b1af4" providerId="LiveId" clId="{FEEBB08A-0C06-4876-BBA7-DE96EA65D0EC}" dt="2022-11-29T18:58:08.521" v="8" actId="2711"/>
          <ac:spMkLst>
            <pc:docMk/>
            <pc:sldMk cId="0" sldId="256"/>
            <ac:spMk id="3" creationId="{02D6204A-F1CF-F449-C64D-ECCD2BEFFEB8}"/>
          </ac:spMkLst>
        </pc:spChg>
        <pc:spChg chg="mod">
          <ac:chgData name="juni ejere" userId="64eb8983ec6b1af4" providerId="LiveId" clId="{FEEBB08A-0C06-4876-BBA7-DE96EA65D0EC}" dt="2022-11-29T18:57:53.419" v="6" actId="2711"/>
          <ac:spMkLst>
            <pc:docMk/>
            <pc:sldMk cId="0" sldId="256"/>
            <ac:spMk id="2050" creationId="{9983A9DB-70E2-EDF3-560A-A9EB3437FEC7}"/>
          </ac:spMkLst>
        </pc:spChg>
        <pc:spChg chg="add">
          <ac:chgData name="juni ejere" userId="64eb8983ec6b1af4" providerId="LiveId" clId="{FEEBB08A-0C06-4876-BBA7-DE96EA65D0EC}" dt="2022-11-29T18:57:42.329" v="5" actId="26606"/>
          <ac:spMkLst>
            <pc:docMk/>
            <pc:sldMk cId="0" sldId="256"/>
            <ac:spMk id="2056" creationId="{676A1B86-DC99-46B9-B5AA-A7E928EA9CF7}"/>
          </ac:spMkLst>
        </pc:spChg>
        <pc:spChg chg="add">
          <ac:chgData name="juni ejere" userId="64eb8983ec6b1af4" providerId="LiveId" clId="{FEEBB08A-0C06-4876-BBA7-DE96EA65D0EC}" dt="2022-11-29T18:57:42.329" v="5" actId="26606"/>
          <ac:spMkLst>
            <pc:docMk/>
            <pc:sldMk cId="0" sldId="256"/>
            <ac:spMk id="2058" creationId="{E9304FFE-74E9-4316-B822-F35A685E2D09}"/>
          </ac:spMkLst>
        </pc:spChg>
        <pc:picChg chg="add">
          <ac:chgData name="juni ejere" userId="64eb8983ec6b1af4" providerId="LiveId" clId="{FEEBB08A-0C06-4876-BBA7-DE96EA65D0EC}" dt="2022-11-29T18:57:42.329" v="5" actId="26606"/>
          <ac:picMkLst>
            <pc:docMk/>
            <pc:sldMk cId="0" sldId="256"/>
            <ac:picMk id="2052" creationId="{A558235F-14BC-2A34-CDC5-8C3958211F8C}"/>
          </ac:picMkLst>
        </pc:picChg>
      </pc:sldChg>
      <pc:sldChg chg="addSp delSp modSp mod setBg">
        <pc:chgData name="juni ejere" userId="64eb8983ec6b1af4" providerId="LiveId" clId="{FEEBB08A-0C06-4876-BBA7-DE96EA65D0EC}" dt="2022-11-29T19:20:34.946" v="159" actId="26606"/>
        <pc:sldMkLst>
          <pc:docMk/>
          <pc:sldMk cId="0" sldId="257"/>
        </pc:sldMkLst>
        <pc:spChg chg="mod">
          <ac:chgData name="juni ejere" userId="64eb8983ec6b1af4" providerId="LiveId" clId="{FEEBB08A-0C06-4876-BBA7-DE96EA65D0EC}" dt="2022-11-29T19:20:34.946" v="159" actId="26606"/>
          <ac:spMkLst>
            <pc:docMk/>
            <pc:sldMk cId="0" sldId="257"/>
            <ac:spMk id="3074" creationId="{859780DF-F345-F7A7-D6DB-987D80F1ECC7}"/>
          </ac:spMkLst>
        </pc:spChg>
        <pc:spChg chg="mod">
          <ac:chgData name="juni ejere" userId="64eb8983ec6b1af4" providerId="LiveId" clId="{FEEBB08A-0C06-4876-BBA7-DE96EA65D0EC}" dt="2022-11-29T19:20:34.946" v="159" actId="26606"/>
          <ac:spMkLst>
            <pc:docMk/>
            <pc:sldMk cId="0" sldId="257"/>
            <ac:spMk id="3075" creationId="{A6F5E92E-DDE9-020C-4364-39CCD89D7280}"/>
          </ac:spMkLst>
        </pc:spChg>
        <pc:spChg chg="add">
          <ac:chgData name="juni ejere" userId="64eb8983ec6b1af4" providerId="LiveId" clId="{FEEBB08A-0C06-4876-BBA7-DE96EA65D0EC}" dt="2022-11-29T19:20:34.946" v="159" actId="26606"/>
          <ac:spMkLst>
            <pc:docMk/>
            <pc:sldMk cId="0" sldId="257"/>
            <ac:spMk id="3088" creationId="{5DD103AA-7536-490B-973F-73CA63A7ED09}"/>
          </ac:spMkLst>
        </pc:spChg>
        <pc:picChg chg="add del">
          <ac:chgData name="juni ejere" userId="64eb8983ec6b1af4" providerId="LiveId" clId="{FEEBB08A-0C06-4876-BBA7-DE96EA65D0EC}" dt="2022-11-29T19:20:20.824" v="158" actId="21"/>
          <ac:picMkLst>
            <pc:docMk/>
            <pc:sldMk cId="0" sldId="257"/>
            <ac:picMk id="3077" creationId="{7BA51B02-42EA-A880-4B95-6972ABED7435}"/>
          </ac:picMkLst>
        </pc:picChg>
        <pc:picChg chg="add">
          <ac:chgData name="juni ejere" userId="64eb8983ec6b1af4" providerId="LiveId" clId="{FEEBB08A-0C06-4876-BBA7-DE96EA65D0EC}" dt="2022-11-29T19:20:34.946" v="159" actId="26606"/>
          <ac:picMkLst>
            <pc:docMk/>
            <pc:sldMk cId="0" sldId="257"/>
            <ac:picMk id="3085" creationId="{46C8C33A-B52E-3325-81D6-690194C5AD20}"/>
          </ac:picMkLst>
        </pc:picChg>
        <pc:cxnChg chg="add del">
          <ac:chgData name="juni ejere" userId="64eb8983ec6b1af4" providerId="LiveId" clId="{FEEBB08A-0C06-4876-BBA7-DE96EA65D0EC}" dt="2022-11-29T19:20:34.946" v="159" actId="26606"/>
          <ac:cxnSpMkLst>
            <pc:docMk/>
            <pc:sldMk cId="0" sldId="257"/>
            <ac:cxnSpMk id="3081" creationId="{A7F400EE-A8A5-48AF-B4D6-291B52C6F0B0}"/>
          </ac:cxnSpMkLst>
        </pc:cxnChg>
      </pc:sldChg>
      <pc:sldChg chg="addSp modSp mod setBg">
        <pc:chgData name="juni ejere" userId="64eb8983ec6b1af4" providerId="LiveId" clId="{FEEBB08A-0C06-4876-BBA7-DE96EA65D0EC}" dt="2022-11-29T19:01:37.374" v="33" actId="26606"/>
        <pc:sldMkLst>
          <pc:docMk/>
          <pc:sldMk cId="0" sldId="258"/>
        </pc:sldMkLst>
        <pc:spChg chg="mod">
          <ac:chgData name="juni ejere" userId="64eb8983ec6b1af4" providerId="LiveId" clId="{FEEBB08A-0C06-4876-BBA7-DE96EA65D0EC}" dt="2022-11-29T19:01:37.374" v="33" actId="26606"/>
          <ac:spMkLst>
            <pc:docMk/>
            <pc:sldMk cId="0" sldId="258"/>
            <ac:spMk id="4098" creationId="{C649939A-A624-A220-1AF4-804B6EB01E46}"/>
          </ac:spMkLst>
        </pc:spChg>
        <pc:spChg chg="mod">
          <ac:chgData name="juni ejere" userId="64eb8983ec6b1af4" providerId="LiveId" clId="{FEEBB08A-0C06-4876-BBA7-DE96EA65D0EC}" dt="2022-11-29T19:01:37.374" v="33" actId="26606"/>
          <ac:spMkLst>
            <pc:docMk/>
            <pc:sldMk cId="0" sldId="258"/>
            <ac:spMk id="4099" creationId="{5D4180C3-68E0-5903-C7C4-620A98AAD786}"/>
          </ac:spMkLst>
        </pc:spChg>
        <pc:spChg chg="add">
          <ac:chgData name="juni ejere" userId="64eb8983ec6b1af4" providerId="LiveId" clId="{FEEBB08A-0C06-4876-BBA7-DE96EA65D0EC}" dt="2022-11-29T19:01:37.374" v="33" actId="26606"/>
          <ac:spMkLst>
            <pc:docMk/>
            <pc:sldMk cId="0" sldId="258"/>
            <ac:spMk id="4104" creationId="{70DFC902-7D23-471A-B557-B6B6917D7A0D}"/>
          </ac:spMkLst>
        </pc:spChg>
        <pc:spChg chg="add">
          <ac:chgData name="juni ejere" userId="64eb8983ec6b1af4" providerId="LiveId" clId="{FEEBB08A-0C06-4876-BBA7-DE96EA65D0EC}" dt="2022-11-29T19:01:37.374" v="33" actId="26606"/>
          <ac:spMkLst>
            <pc:docMk/>
            <pc:sldMk cId="0" sldId="258"/>
            <ac:spMk id="4106" creationId="{A55D5633-D557-4DCA-982C-FF36EB7A1C00}"/>
          </ac:spMkLst>
        </pc:spChg>
        <pc:spChg chg="add">
          <ac:chgData name="juni ejere" userId="64eb8983ec6b1af4" providerId="LiveId" clId="{FEEBB08A-0C06-4876-BBA7-DE96EA65D0EC}" dt="2022-11-29T19:01:37.374" v="33" actId="26606"/>
          <ac:spMkLst>
            <pc:docMk/>
            <pc:sldMk cId="0" sldId="258"/>
            <ac:spMk id="4108" creationId="{450D3AD2-FA80-415F-A9CE-54D884561CD7}"/>
          </ac:spMkLst>
        </pc:spChg>
      </pc:sldChg>
      <pc:sldChg chg="addSp delSp modSp mod setBg">
        <pc:chgData name="juni ejere" userId="64eb8983ec6b1af4" providerId="LiveId" clId="{FEEBB08A-0C06-4876-BBA7-DE96EA65D0EC}" dt="2022-11-29T19:23:00.521" v="173" actId="14100"/>
        <pc:sldMkLst>
          <pc:docMk/>
          <pc:sldMk cId="0" sldId="259"/>
        </pc:sldMkLst>
        <pc:spChg chg="mod">
          <ac:chgData name="juni ejere" userId="64eb8983ec6b1af4" providerId="LiveId" clId="{FEEBB08A-0C06-4876-BBA7-DE96EA65D0EC}" dt="2022-11-29T19:22:35.462" v="169" actId="26606"/>
          <ac:spMkLst>
            <pc:docMk/>
            <pc:sldMk cId="0" sldId="259"/>
            <ac:spMk id="7170" creationId="{7595D64E-9978-9B9D-385A-8A64D20B59FB}"/>
          </ac:spMkLst>
        </pc:spChg>
        <pc:spChg chg="mod">
          <ac:chgData name="juni ejere" userId="64eb8983ec6b1af4" providerId="LiveId" clId="{FEEBB08A-0C06-4876-BBA7-DE96EA65D0EC}" dt="2022-11-29T19:23:00.521" v="173" actId="14100"/>
          <ac:spMkLst>
            <pc:docMk/>
            <pc:sldMk cId="0" sldId="259"/>
            <ac:spMk id="7171" creationId="{708A5EAF-296D-D297-BB02-7FD5A5E18806}"/>
          </ac:spMkLst>
        </pc:spChg>
        <pc:spChg chg="add">
          <ac:chgData name="juni ejere" userId="64eb8983ec6b1af4" providerId="LiveId" clId="{FEEBB08A-0C06-4876-BBA7-DE96EA65D0EC}" dt="2022-11-29T19:22:35.462" v="169" actId="26606"/>
          <ac:spMkLst>
            <pc:docMk/>
            <pc:sldMk cId="0" sldId="259"/>
            <ac:spMk id="7184" creationId="{E02239D2-A05D-4A1C-9F06-FBA7FC730E1B}"/>
          </ac:spMkLst>
        </pc:spChg>
        <pc:picChg chg="add del">
          <ac:chgData name="juni ejere" userId="64eb8983ec6b1af4" providerId="LiveId" clId="{FEEBB08A-0C06-4876-BBA7-DE96EA65D0EC}" dt="2022-11-29T19:21:30.219" v="161" actId="21"/>
          <ac:picMkLst>
            <pc:docMk/>
            <pc:sldMk cId="0" sldId="259"/>
            <ac:picMk id="7173" creationId="{996F0B24-F3C1-922E-F934-5B8A15001E00}"/>
          </ac:picMkLst>
        </pc:picChg>
        <pc:picChg chg="add">
          <ac:chgData name="juni ejere" userId="64eb8983ec6b1af4" providerId="LiveId" clId="{FEEBB08A-0C06-4876-BBA7-DE96EA65D0EC}" dt="2022-11-29T19:22:35.462" v="169" actId="26606"/>
          <ac:picMkLst>
            <pc:docMk/>
            <pc:sldMk cId="0" sldId="259"/>
            <ac:picMk id="7181" creationId="{74D76283-05C0-B566-A8F2-57A87B837518}"/>
          </ac:picMkLst>
        </pc:picChg>
        <pc:cxnChg chg="add del">
          <ac:chgData name="juni ejere" userId="64eb8983ec6b1af4" providerId="LiveId" clId="{FEEBB08A-0C06-4876-BBA7-DE96EA65D0EC}" dt="2022-11-29T19:22:35.462" v="169" actId="26606"/>
          <ac:cxnSpMkLst>
            <pc:docMk/>
            <pc:sldMk cId="0" sldId="259"/>
            <ac:cxnSpMk id="7177" creationId="{A7F400EE-A8A5-48AF-B4D6-291B52C6F0B0}"/>
          </ac:cxnSpMkLst>
        </pc:cxnChg>
      </pc:sldChg>
      <pc:sldChg chg="addSp delSp modSp mod setBg">
        <pc:chgData name="juni ejere" userId="64eb8983ec6b1af4" providerId="LiveId" clId="{FEEBB08A-0C06-4876-BBA7-DE96EA65D0EC}" dt="2022-11-29T19:24:04.560" v="175" actId="2711"/>
        <pc:sldMkLst>
          <pc:docMk/>
          <pc:sldMk cId="0" sldId="260"/>
        </pc:sldMkLst>
        <pc:spChg chg="mod">
          <ac:chgData name="juni ejere" userId="64eb8983ec6b1af4" providerId="LiveId" clId="{FEEBB08A-0C06-4876-BBA7-DE96EA65D0EC}" dt="2022-11-29T19:23:27.890" v="174" actId="26606"/>
          <ac:spMkLst>
            <pc:docMk/>
            <pc:sldMk cId="0" sldId="260"/>
            <ac:spMk id="8194" creationId="{C7014E6F-1FD7-D065-F50F-646895770DD9}"/>
          </ac:spMkLst>
        </pc:spChg>
        <pc:spChg chg="mod">
          <ac:chgData name="juni ejere" userId="64eb8983ec6b1af4" providerId="LiveId" clId="{FEEBB08A-0C06-4876-BBA7-DE96EA65D0EC}" dt="2022-11-29T19:24:04.560" v="175" actId="2711"/>
          <ac:spMkLst>
            <pc:docMk/>
            <pc:sldMk cId="0" sldId="260"/>
            <ac:spMk id="8195" creationId="{C8AD67CB-E9C8-C5D6-9153-3F20BA4F96AC}"/>
          </ac:spMkLst>
        </pc:spChg>
        <pc:spChg chg="add del">
          <ac:chgData name="juni ejere" userId="64eb8983ec6b1af4" providerId="LiveId" clId="{FEEBB08A-0C06-4876-BBA7-DE96EA65D0EC}" dt="2022-11-29T19:23:27.890" v="174" actId="26606"/>
          <ac:spMkLst>
            <pc:docMk/>
            <pc:sldMk cId="0" sldId="260"/>
            <ac:spMk id="8200" creationId="{DE7FFD28-545C-4C88-A2E7-152FB234C92C}"/>
          </ac:spMkLst>
        </pc:spChg>
        <pc:spChg chg="add">
          <ac:chgData name="juni ejere" userId="64eb8983ec6b1af4" providerId="LiveId" clId="{FEEBB08A-0C06-4876-BBA7-DE96EA65D0EC}" dt="2022-11-29T19:23:27.890" v="174" actId="26606"/>
          <ac:spMkLst>
            <pc:docMk/>
            <pc:sldMk cId="0" sldId="260"/>
            <ac:spMk id="8205" creationId="{1BB867FF-FC45-48F7-8104-F89BE54909F1}"/>
          </ac:spMkLst>
        </pc:spChg>
        <pc:spChg chg="add">
          <ac:chgData name="juni ejere" userId="64eb8983ec6b1af4" providerId="LiveId" clId="{FEEBB08A-0C06-4876-BBA7-DE96EA65D0EC}" dt="2022-11-29T19:23:27.890" v="174" actId="26606"/>
          <ac:spMkLst>
            <pc:docMk/>
            <pc:sldMk cId="0" sldId="260"/>
            <ac:spMk id="8207" creationId="{8BB56887-D0D5-4F0C-9E19-7247EB83C8B7}"/>
          </ac:spMkLst>
        </pc:spChg>
        <pc:spChg chg="add">
          <ac:chgData name="juni ejere" userId="64eb8983ec6b1af4" providerId="LiveId" clId="{FEEBB08A-0C06-4876-BBA7-DE96EA65D0EC}" dt="2022-11-29T19:23:27.890" v="174" actId="26606"/>
          <ac:spMkLst>
            <pc:docMk/>
            <pc:sldMk cId="0" sldId="260"/>
            <ac:spMk id="8209" creationId="{081E4A58-353D-44AE-B2FC-2A74E2E400F7}"/>
          </ac:spMkLst>
        </pc:spChg>
      </pc:sldChg>
      <pc:sldChg chg="addSp modSp mod">
        <pc:chgData name="juni ejere" userId="64eb8983ec6b1af4" providerId="LiveId" clId="{FEEBB08A-0C06-4876-BBA7-DE96EA65D0EC}" dt="2022-11-29T19:08:24.576" v="84" actId="1076"/>
        <pc:sldMkLst>
          <pc:docMk/>
          <pc:sldMk cId="0" sldId="263"/>
        </pc:sldMkLst>
        <pc:picChg chg="mod">
          <ac:chgData name="juni ejere" userId="64eb8983ec6b1af4" providerId="LiveId" clId="{FEEBB08A-0C06-4876-BBA7-DE96EA65D0EC}" dt="2022-11-29T19:08:24.576" v="84" actId="1076"/>
          <ac:picMkLst>
            <pc:docMk/>
            <pc:sldMk cId="0" sldId="263"/>
            <ac:picMk id="3" creationId="{0B5E8D0A-FF66-20D7-8290-9F63723839D9}"/>
          </ac:picMkLst>
        </pc:picChg>
        <pc:cxnChg chg="add mod">
          <ac:chgData name="juni ejere" userId="64eb8983ec6b1af4" providerId="LiveId" clId="{FEEBB08A-0C06-4876-BBA7-DE96EA65D0EC}" dt="2022-11-29T19:08:18.978" v="83" actId="13822"/>
          <ac:cxnSpMkLst>
            <pc:docMk/>
            <pc:sldMk cId="0" sldId="263"/>
            <ac:cxnSpMk id="4" creationId="{A65C0E01-E74A-45FE-80C2-B6BF709B15E9}"/>
          </ac:cxnSpMkLst>
        </pc:cxnChg>
      </pc:sldChg>
      <pc:sldChg chg="addSp modSp mod setBg">
        <pc:chgData name="juni ejere" userId="64eb8983ec6b1af4" providerId="LiveId" clId="{FEEBB08A-0C06-4876-BBA7-DE96EA65D0EC}" dt="2022-11-29T19:02:35.777" v="42" actId="20577"/>
        <pc:sldMkLst>
          <pc:docMk/>
          <pc:sldMk cId="0" sldId="265"/>
        </pc:sldMkLst>
        <pc:spChg chg="mod">
          <ac:chgData name="juni ejere" userId="64eb8983ec6b1af4" providerId="LiveId" clId="{FEEBB08A-0C06-4876-BBA7-DE96EA65D0EC}" dt="2022-11-29T19:02:05.747" v="34" actId="26606"/>
          <ac:spMkLst>
            <pc:docMk/>
            <pc:sldMk cId="0" sldId="265"/>
            <ac:spMk id="6146" creationId="{1D6811C2-8C39-4C4B-4DB7-E854FCFCAF37}"/>
          </ac:spMkLst>
        </pc:spChg>
        <pc:spChg chg="mod">
          <ac:chgData name="juni ejere" userId="64eb8983ec6b1af4" providerId="LiveId" clId="{FEEBB08A-0C06-4876-BBA7-DE96EA65D0EC}" dt="2022-11-29T19:02:35.777" v="42" actId="20577"/>
          <ac:spMkLst>
            <pc:docMk/>
            <pc:sldMk cId="0" sldId="265"/>
            <ac:spMk id="6147" creationId="{7760D1A0-70A7-2544-B176-A0AFD9A985ED}"/>
          </ac:spMkLst>
        </pc:spChg>
        <pc:spChg chg="add">
          <ac:chgData name="juni ejere" userId="64eb8983ec6b1af4" providerId="LiveId" clId="{FEEBB08A-0C06-4876-BBA7-DE96EA65D0EC}" dt="2022-11-29T19:02:05.747" v="34" actId="26606"/>
          <ac:spMkLst>
            <pc:docMk/>
            <pc:sldMk cId="0" sldId="265"/>
            <ac:spMk id="6154" creationId="{5DD103AA-7536-490B-973F-73CA63A7ED09}"/>
          </ac:spMkLst>
        </pc:spChg>
        <pc:picChg chg="add">
          <ac:chgData name="juni ejere" userId="64eb8983ec6b1af4" providerId="LiveId" clId="{FEEBB08A-0C06-4876-BBA7-DE96EA65D0EC}" dt="2022-11-29T19:02:05.747" v="34" actId="26606"/>
          <ac:picMkLst>
            <pc:docMk/>
            <pc:sldMk cId="0" sldId="265"/>
            <ac:picMk id="6151" creationId="{E360C30F-527F-ECE3-FD46-E2D34F42434A}"/>
          </ac:picMkLst>
        </pc:picChg>
      </pc:sldChg>
      <pc:sldChg chg="addSp delSp modSp mod setBg modAnim">
        <pc:chgData name="juni ejere" userId="64eb8983ec6b1af4" providerId="LiveId" clId="{FEEBB08A-0C06-4876-BBA7-DE96EA65D0EC}" dt="2022-11-29T19:13:43.500" v="127" actId="1076"/>
        <pc:sldMkLst>
          <pc:docMk/>
          <pc:sldMk cId="0" sldId="266"/>
        </pc:sldMkLst>
        <pc:spChg chg="mod">
          <ac:chgData name="juni ejere" userId="64eb8983ec6b1af4" providerId="LiveId" clId="{FEEBB08A-0C06-4876-BBA7-DE96EA65D0EC}" dt="2022-11-29T18:56:46.066" v="4" actId="26606"/>
          <ac:spMkLst>
            <pc:docMk/>
            <pc:sldMk cId="0" sldId="266"/>
            <ac:spMk id="11266" creationId="{3004FA55-4129-39DB-3DB5-52CECA59AA61}"/>
          </ac:spMkLst>
        </pc:spChg>
        <pc:spChg chg="del mod">
          <ac:chgData name="juni ejere" userId="64eb8983ec6b1af4" providerId="LiveId" clId="{FEEBB08A-0C06-4876-BBA7-DE96EA65D0EC}" dt="2022-11-29T18:56:01.340" v="1" actId="21"/>
          <ac:spMkLst>
            <pc:docMk/>
            <pc:sldMk cId="0" sldId="266"/>
            <ac:spMk id="11267" creationId="{6D999A3E-FEAC-264D-569E-304BB2434CFF}"/>
          </ac:spMkLst>
        </pc:spChg>
        <pc:picChg chg="add mod">
          <ac:chgData name="juni ejere" userId="64eb8983ec6b1af4" providerId="LiveId" clId="{FEEBB08A-0C06-4876-BBA7-DE96EA65D0EC}" dt="2022-11-29T18:56:46.066" v="4" actId="26606"/>
          <ac:picMkLst>
            <pc:docMk/>
            <pc:sldMk cId="0" sldId="266"/>
            <ac:picMk id="2" creationId="{D13C9B09-79DA-274B-D616-2FDB828D9F65}"/>
          </ac:picMkLst>
        </pc:picChg>
        <pc:picChg chg="add mod">
          <ac:chgData name="juni ejere" userId="64eb8983ec6b1af4" providerId="LiveId" clId="{FEEBB08A-0C06-4876-BBA7-DE96EA65D0EC}" dt="2022-11-29T19:13:43.500" v="127" actId="1076"/>
          <ac:picMkLst>
            <pc:docMk/>
            <pc:sldMk cId="0" sldId="266"/>
            <ac:picMk id="5" creationId="{921CC2D5-B6C2-4B03-0E39-D3181AB6B763}"/>
          </ac:picMkLst>
        </pc:picChg>
        <pc:cxnChg chg="add mod">
          <ac:chgData name="juni ejere" userId="64eb8983ec6b1af4" providerId="LiveId" clId="{FEEBB08A-0C06-4876-BBA7-DE96EA65D0EC}" dt="2022-11-29T19:12:52.645" v="122"/>
          <ac:cxnSpMkLst>
            <pc:docMk/>
            <pc:sldMk cId="0" sldId="266"/>
            <ac:cxnSpMk id="3" creationId="{D45E5076-C7E1-594A-607A-34E393DD09D9}"/>
          </ac:cxnSpMkLst>
        </pc:cxnChg>
      </pc:sldChg>
      <pc:sldChg chg="addSp modSp mod">
        <pc:chgData name="juni ejere" userId="64eb8983ec6b1af4" providerId="LiveId" clId="{FEEBB08A-0C06-4876-BBA7-DE96EA65D0EC}" dt="2022-11-29T19:12:08.680" v="121" actId="20577"/>
        <pc:sldMkLst>
          <pc:docMk/>
          <pc:sldMk cId="0" sldId="267"/>
        </pc:sldMkLst>
        <pc:spChg chg="add mod">
          <ac:chgData name="juni ejere" userId="64eb8983ec6b1af4" providerId="LiveId" clId="{FEEBB08A-0C06-4876-BBA7-DE96EA65D0EC}" dt="2022-11-29T19:11:42.324" v="113" actId="2085"/>
          <ac:spMkLst>
            <pc:docMk/>
            <pc:sldMk cId="0" sldId="267"/>
            <ac:spMk id="3" creationId="{D3C78A9D-5837-2806-2572-6970274505FC}"/>
          </ac:spMkLst>
        </pc:spChg>
        <pc:spChg chg="mod">
          <ac:chgData name="juni ejere" userId="64eb8983ec6b1af4" providerId="LiveId" clId="{FEEBB08A-0C06-4876-BBA7-DE96EA65D0EC}" dt="2022-11-29T19:12:08.680" v="121" actId="20577"/>
          <ac:spMkLst>
            <pc:docMk/>
            <pc:sldMk cId="0" sldId="267"/>
            <ac:spMk id="10243" creationId="{335138A2-84F6-D353-F155-C1CCA9114ED7}"/>
          </ac:spMkLst>
        </pc:spChg>
        <pc:picChg chg="add mod">
          <ac:chgData name="juni ejere" userId="64eb8983ec6b1af4" providerId="LiveId" clId="{FEEBB08A-0C06-4876-BBA7-DE96EA65D0EC}" dt="2022-11-29T19:11:33.233" v="112" actId="27349"/>
          <ac:picMkLst>
            <pc:docMk/>
            <pc:sldMk cId="0" sldId="267"/>
            <ac:picMk id="5" creationId="{A3A43817-A975-7D94-FA61-B4CB49159DD8}"/>
          </ac:picMkLst>
        </pc:picChg>
        <pc:cxnChg chg="add mod">
          <ac:chgData name="juni ejere" userId="64eb8983ec6b1af4" providerId="LiveId" clId="{FEEBB08A-0C06-4876-BBA7-DE96EA65D0EC}" dt="2022-11-29T19:09:50.079" v="103" actId="14100"/>
          <ac:cxnSpMkLst>
            <pc:docMk/>
            <pc:sldMk cId="0" sldId="267"/>
            <ac:cxnSpMk id="2" creationId="{7208B603-E750-9802-497E-E6E9115B2AE3}"/>
          </ac:cxnSpMkLst>
        </pc:cxnChg>
      </pc:sldChg>
      <pc:sldChg chg="addSp delSp modSp mod setBg">
        <pc:chgData name="juni ejere" userId="64eb8983ec6b1af4" providerId="LiveId" clId="{FEEBB08A-0C06-4876-BBA7-DE96EA65D0EC}" dt="2022-11-29T19:15:05.159" v="157" actId="14100"/>
        <pc:sldMkLst>
          <pc:docMk/>
          <pc:sldMk cId="0" sldId="268"/>
        </pc:sldMkLst>
        <pc:spChg chg="mod">
          <ac:chgData name="juni ejere" userId="64eb8983ec6b1af4" providerId="LiveId" clId="{FEEBB08A-0C06-4876-BBA7-DE96EA65D0EC}" dt="2022-11-29T19:15:05.159" v="157" actId="14100"/>
          <ac:spMkLst>
            <pc:docMk/>
            <pc:sldMk cId="0" sldId="268"/>
            <ac:spMk id="12290" creationId="{C31ECEEE-4BE8-F1AF-54A1-37C62A06729D}"/>
          </ac:spMkLst>
        </pc:spChg>
        <pc:spChg chg="del">
          <ac:chgData name="juni ejere" userId="64eb8983ec6b1af4" providerId="LiveId" clId="{FEEBB08A-0C06-4876-BBA7-DE96EA65D0EC}" dt="2022-11-29T19:14:01.686" v="128" actId="21"/>
          <ac:spMkLst>
            <pc:docMk/>
            <pc:sldMk cId="0" sldId="268"/>
            <ac:spMk id="12291" creationId="{8FB92065-A869-E7F3-68DC-D5CA3658788F}"/>
          </ac:spMkLst>
        </pc:spChg>
        <pc:spChg chg="add">
          <ac:chgData name="juni ejere" userId="64eb8983ec6b1af4" providerId="LiveId" clId="{FEEBB08A-0C06-4876-BBA7-DE96EA65D0EC}" dt="2022-11-29T19:14:19.861" v="130" actId="26606"/>
          <ac:spMkLst>
            <pc:docMk/>
            <pc:sldMk cId="0" sldId="268"/>
            <ac:spMk id="12297" creationId="{A3363022-C969-41E9-8EB2-E4C94908C1FA}"/>
          </ac:spMkLst>
        </pc:spChg>
        <pc:spChg chg="add">
          <ac:chgData name="juni ejere" userId="64eb8983ec6b1af4" providerId="LiveId" clId="{FEEBB08A-0C06-4876-BBA7-DE96EA65D0EC}" dt="2022-11-29T19:14:19.861" v="130" actId="26606"/>
          <ac:spMkLst>
            <pc:docMk/>
            <pc:sldMk cId="0" sldId="268"/>
            <ac:spMk id="12299" creationId="{8D1AD6B3-BE88-4CEB-BA17-790657CC4729}"/>
          </ac:spMkLst>
        </pc:spChg>
        <pc:grpChg chg="add">
          <ac:chgData name="juni ejere" userId="64eb8983ec6b1af4" providerId="LiveId" clId="{FEEBB08A-0C06-4876-BBA7-DE96EA65D0EC}" dt="2022-11-29T19:14:19.861" v="130" actId="26606"/>
          <ac:grpSpMkLst>
            <pc:docMk/>
            <pc:sldMk cId="0" sldId="268"/>
            <ac:grpSpMk id="12301" creationId="{89D1390B-7E13-4B4F-9CB2-391063412E54}"/>
          </ac:grpSpMkLst>
        </pc:grpChg>
        <pc:picChg chg="add">
          <ac:chgData name="juni ejere" userId="64eb8983ec6b1af4" providerId="LiveId" clId="{FEEBB08A-0C06-4876-BBA7-DE96EA65D0EC}" dt="2022-11-29T19:14:19.861" v="130" actId="26606"/>
          <ac:picMkLst>
            <pc:docMk/>
            <pc:sldMk cId="0" sldId="268"/>
            <ac:picMk id="12294" creationId="{44E1D6CA-7FB4-21C0-E597-4C62F5DA397F}"/>
          </ac:picMkLst>
        </pc:picChg>
      </pc:sldChg>
      <pc:sldChg chg="addSp modSp mod setBg">
        <pc:chgData name="juni ejere" userId="64eb8983ec6b1af4" providerId="LiveId" clId="{FEEBB08A-0C06-4876-BBA7-DE96EA65D0EC}" dt="2022-11-29T19:01:05.420" v="32" actId="20577"/>
        <pc:sldMkLst>
          <pc:docMk/>
          <pc:sldMk cId="32537328" sldId="270"/>
        </pc:sldMkLst>
        <pc:spChg chg="mod">
          <ac:chgData name="juni ejere" userId="64eb8983ec6b1af4" providerId="LiveId" clId="{FEEBB08A-0C06-4876-BBA7-DE96EA65D0EC}" dt="2022-11-29T18:59:59.460" v="11" actId="26606"/>
          <ac:spMkLst>
            <pc:docMk/>
            <pc:sldMk cId="32537328" sldId="270"/>
            <ac:spMk id="3074" creationId="{859780DF-F345-F7A7-D6DB-987D80F1ECC7}"/>
          </ac:spMkLst>
        </pc:spChg>
        <pc:spChg chg="mod">
          <ac:chgData name="juni ejere" userId="64eb8983ec6b1af4" providerId="LiveId" clId="{FEEBB08A-0C06-4876-BBA7-DE96EA65D0EC}" dt="2022-11-29T19:01:05.420" v="32" actId="20577"/>
          <ac:spMkLst>
            <pc:docMk/>
            <pc:sldMk cId="32537328" sldId="270"/>
            <ac:spMk id="3075" creationId="{A6F5E92E-DDE9-020C-4364-39CCD89D7280}"/>
          </ac:spMkLst>
        </pc:spChg>
        <pc:spChg chg="add">
          <ac:chgData name="juni ejere" userId="64eb8983ec6b1af4" providerId="LiveId" clId="{FEEBB08A-0C06-4876-BBA7-DE96EA65D0EC}" dt="2022-11-29T18:59:59.460" v="11" actId="26606"/>
          <ac:spMkLst>
            <pc:docMk/>
            <pc:sldMk cId="32537328" sldId="270"/>
            <ac:spMk id="25607" creationId="{7FF47CB7-972F-479F-A36D-9E72D26EC8DA}"/>
          </ac:spMkLst>
        </pc:spChg>
        <pc:spChg chg="add">
          <ac:chgData name="juni ejere" userId="64eb8983ec6b1af4" providerId="LiveId" clId="{FEEBB08A-0C06-4876-BBA7-DE96EA65D0EC}" dt="2022-11-29T18:59:59.460" v="11" actId="26606"/>
          <ac:spMkLst>
            <pc:docMk/>
            <pc:sldMk cId="32537328" sldId="270"/>
            <ac:spMk id="25609" creationId="{0D153B68-5844-490D-8E67-F616D6D721CA}"/>
          </ac:spMkLst>
        </pc:spChg>
        <pc:spChg chg="add">
          <ac:chgData name="juni ejere" userId="64eb8983ec6b1af4" providerId="LiveId" clId="{FEEBB08A-0C06-4876-BBA7-DE96EA65D0EC}" dt="2022-11-29T18:59:59.460" v="11" actId="26606"/>
          <ac:spMkLst>
            <pc:docMk/>
            <pc:sldMk cId="32537328" sldId="270"/>
            <ac:spMk id="25611" creationId="{9A0D773F-7A7D-4DBB-9DEA-86BB8B8F4BC8}"/>
          </ac:spMkLst>
        </pc:spChg>
        <pc:picChg chg="mod">
          <ac:chgData name="juni ejere" userId="64eb8983ec6b1af4" providerId="LiveId" clId="{FEEBB08A-0C06-4876-BBA7-DE96EA65D0EC}" dt="2022-11-29T19:01:00.954" v="28" actId="1076"/>
          <ac:picMkLst>
            <pc:docMk/>
            <pc:sldMk cId="32537328" sldId="270"/>
            <ac:picMk id="25602" creationId="{14A92024-95D3-5532-86D8-62DC14133870}"/>
          </ac:picMkLst>
        </pc:picChg>
      </pc:sldChg>
      <pc:sldChg chg="addSp delSp modSp mod setBg">
        <pc:chgData name="juni ejere" userId="64eb8983ec6b1af4" providerId="LiveId" clId="{FEEBB08A-0C06-4876-BBA7-DE96EA65D0EC}" dt="2022-11-29T19:21:25.722" v="160" actId="26606"/>
        <pc:sldMkLst>
          <pc:docMk/>
          <pc:sldMk cId="514947308" sldId="273"/>
        </pc:sldMkLst>
        <pc:spChg chg="mod">
          <ac:chgData name="juni ejere" userId="64eb8983ec6b1af4" providerId="LiveId" clId="{FEEBB08A-0C06-4876-BBA7-DE96EA65D0EC}" dt="2022-11-29T19:21:25.722" v="160" actId="26606"/>
          <ac:spMkLst>
            <pc:docMk/>
            <pc:sldMk cId="514947308" sldId="273"/>
            <ac:spMk id="2" creationId="{86630BC7-257D-BB5C-74DD-6DA693DD759F}"/>
          </ac:spMkLst>
        </pc:spChg>
        <pc:spChg chg="mod">
          <ac:chgData name="juni ejere" userId="64eb8983ec6b1af4" providerId="LiveId" clId="{FEEBB08A-0C06-4876-BBA7-DE96EA65D0EC}" dt="2022-11-29T19:21:25.722" v="160" actId="26606"/>
          <ac:spMkLst>
            <pc:docMk/>
            <pc:sldMk cId="514947308" sldId="273"/>
            <ac:spMk id="3" creationId="{A6445C34-03D9-BBAC-A2A5-2F9CAD139E34}"/>
          </ac:spMkLst>
        </pc:spChg>
        <pc:spChg chg="add del">
          <ac:chgData name="juni ejere" userId="64eb8983ec6b1af4" providerId="LiveId" clId="{FEEBB08A-0C06-4876-BBA7-DE96EA65D0EC}" dt="2022-11-29T19:21:25.722" v="160" actId="26606"/>
          <ac:spMkLst>
            <pc:docMk/>
            <pc:sldMk cId="514947308" sldId="273"/>
            <ac:spMk id="8" creationId="{DE7FFD28-545C-4C88-A2E7-152FB234C92C}"/>
          </ac:spMkLst>
        </pc:spChg>
        <pc:spChg chg="add">
          <ac:chgData name="juni ejere" userId="64eb8983ec6b1af4" providerId="LiveId" clId="{FEEBB08A-0C06-4876-BBA7-DE96EA65D0EC}" dt="2022-11-29T19:21:25.722" v="160" actId="26606"/>
          <ac:spMkLst>
            <pc:docMk/>
            <pc:sldMk cId="514947308" sldId="273"/>
            <ac:spMk id="13" creationId="{C9A36457-A5F4-4103-A443-02581C09185B}"/>
          </ac:spMkLst>
        </pc:spChg>
        <pc:spChg chg="add">
          <ac:chgData name="juni ejere" userId="64eb8983ec6b1af4" providerId="LiveId" clId="{FEEBB08A-0C06-4876-BBA7-DE96EA65D0EC}" dt="2022-11-29T19:21:25.722" v="160" actId="26606"/>
          <ac:spMkLst>
            <pc:docMk/>
            <pc:sldMk cId="514947308" sldId="273"/>
            <ac:spMk id="15" creationId="{DC5FB7E8-B636-40FA-BE8D-48145C0F5C57}"/>
          </ac:spMkLst>
        </pc:spChg>
        <pc:spChg chg="add">
          <ac:chgData name="juni ejere" userId="64eb8983ec6b1af4" providerId="LiveId" clId="{FEEBB08A-0C06-4876-BBA7-DE96EA65D0EC}" dt="2022-11-29T19:21:25.722" v="160" actId="26606"/>
          <ac:spMkLst>
            <pc:docMk/>
            <pc:sldMk cId="514947308" sldId="273"/>
            <ac:spMk id="17" creationId="{142DCE2C-2863-46FA-9BE7-24365A24D9BA}"/>
          </ac:spMkLst>
        </pc:spChg>
      </pc:sldChg>
      <pc:sldChg chg="addSp modSp">
        <pc:chgData name="juni ejere" userId="64eb8983ec6b1af4" providerId="LiveId" clId="{FEEBB08A-0C06-4876-BBA7-DE96EA65D0EC}" dt="2022-11-29T19:08:38.401" v="85"/>
        <pc:sldMkLst>
          <pc:docMk/>
          <pc:sldMk cId="694093729" sldId="274"/>
        </pc:sldMkLst>
        <pc:cxnChg chg="add mod">
          <ac:chgData name="juni ejere" userId="64eb8983ec6b1af4" providerId="LiveId" clId="{FEEBB08A-0C06-4876-BBA7-DE96EA65D0EC}" dt="2022-11-29T19:08:38.401" v="85"/>
          <ac:cxnSpMkLst>
            <pc:docMk/>
            <pc:sldMk cId="694093729" sldId="274"/>
            <ac:cxnSpMk id="3" creationId="{14780CC8-E575-BE4B-8813-84EC98BD65F8}"/>
          </ac:cxnSpMkLst>
        </pc:cxnChg>
      </pc:sldChg>
      <pc:sldChg chg="addSp modSp">
        <pc:chgData name="juni ejere" userId="64eb8983ec6b1af4" providerId="LiveId" clId="{FEEBB08A-0C06-4876-BBA7-DE96EA65D0EC}" dt="2022-11-29T19:08:48.881" v="86"/>
        <pc:sldMkLst>
          <pc:docMk/>
          <pc:sldMk cId="150866423" sldId="275"/>
        </pc:sldMkLst>
        <pc:cxnChg chg="add mod">
          <ac:chgData name="juni ejere" userId="64eb8983ec6b1af4" providerId="LiveId" clId="{FEEBB08A-0C06-4876-BBA7-DE96EA65D0EC}" dt="2022-11-29T19:08:48.881" v="86"/>
          <ac:cxnSpMkLst>
            <pc:docMk/>
            <pc:sldMk cId="150866423" sldId="275"/>
            <ac:cxnSpMk id="3" creationId="{1B4B920D-D6BA-429B-E13E-06D982C44F03}"/>
          </ac:cxnSpMkLst>
        </pc:cxn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3681545-A3E0-09AF-CB17-2E39AD72D819}"/>
              </a:ext>
            </a:extLst>
          </p:cNvPr>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charset="0"/>
                <a:cs typeface="Arial" charset="0"/>
              </a:defRPr>
            </a:lvl1pPr>
          </a:lstStyle>
          <a:p>
            <a:pPr>
              <a:defRPr/>
            </a:pPr>
            <a:endParaRPr lang="en-US" dirty="0"/>
          </a:p>
        </p:txBody>
      </p:sp>
      <p:sp>
        <p:nvSpPr>
          <p:cNvPr id="3" name="Date Placeholder 2">
            <a:extLst>
              <a:ext uri="{FF2B5EF4-FFF2-40B4-BE49-F238E27FC236}">
                <a16:creationId xmlns:a16="http://schemas.microsoft.com/office/drawing/2014/main" id="{9149E3E6-D79D-847A-D527-5A5F05A9C891}"/>
              </a:ext>
            </a:extLst>
          </p:cNvPr>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atin typeface="Arial" charset="0"/>
                <a:cs typeface="Arial" charset="0"/>
              </a:defRPr>
            </a:lvl1pPr>
          </a:lstStyle>
          <a:p>
            <a:pPr>
              <a:defRPr/>
            </a:pPr>
            <a:fld id="{16F8CDED-25A6-4882-B00C-AC31B5DF8F4B}" type="datetimeFigureOut">
              <a:rPr lang="en-US"/>
              <a:pPr>
                <a:defRPr/>
              </a:pPr>
              <a:t>11/29/2022</a:t>
            </a:fld>
            <a:endParaRPr lang="en-US" dirty="0"/>
          </a:p>
        </p:txBody>
      </p:sp>
      <p:sp>
        <p:nvSpPr>
          <p:cNvPr id="4" name="Footer Placeholder 3">
            <a:extLst>
              <a:ext uri="{FF2B5EF4-FFF2-40B4-BE49-F238E27FC236}">
                <a16:creationId xmlns:a16="http://schemas.microsoft.com/office/drawing/2014/main" id="{178FAA36-2758-B90C-657D-E67E3B6CE228}"/>
              </a:ext>
            </a:extLst>
          </p:cNvPr>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atin typeface="Arial" charset="0"/>
                <a:cs typeface="Arial" charset="0"/>
              </a:defRPr>
            </a:lvl1pPr>
          </a:lstStyle>
          <a:p>
            <a:pPr>
              <a:defRPr/>
            </a:pPr>
            <a:endParaRPr lang="en-US" dirty="0"/>
          </a:p>
        </p:txBody>
      </p:sp>
      <p:sp>
        <p:nvSpPr>
          <p:cNvPr id="5" name="Slide Number Placeholder 4">
            <a:extLst>
              <a:ext uri="{FF2B5EF4-FFF2-40B4-BE49-F238E27FC236}">
                <a16:creationId xmlns:a16="http://schemas.microsoft.com/office/drawing/2014/main" id="{96DBE233-F6B3-1136-C33F-484168F15611}"/>
              </a:ext>
            </a:extLst>
          </p:cNvPr>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76893F71-A99C-4BAF-9816-0880B40E8E9A}" type="slidenum">
              <a:rPr lang="en-US" altLang="en-US"/>
              <a:pPr/>
              <a:t>‹#›</a:t>
            </a:fld>
            <a:endParaRPr lang="en-US" altLang="en-US" dirty="0"/>
          </a:p>
        </p:txBody>
      </p:sp>
    </p:spTree>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E8D51F3A-0262-0C8F-2FFE-A26BDF51A8E6}"/>
              </a:ext>
            </a:extLst>
          </p:cNvPr>
          <p:cNvSpPr>
            <a:spLocks noGrp="1"/>
          </p:cNvSpPr>
          <p:nvPr>
            <p:ph type="dt" sz="half" idx="10"/>
          </p:nvPr>
        </p:nvSpPr>
        <p:spPr/>
        <p:txBody>
          <a:bodyPr/>
          <a:lstStyle>
            <a:lvl1pPr>
              <a:defRPr/>
            </a:lvl1pPr>
          </a:lstStyle>
          <a:p>
            <a:pPr>
              <a:defRPr/>
            </a:pPr>
            <a:fld id="{3DFCAC16-38E7-47AE-BB5D-869A1DDD25F5}" type="datetimeFigureOut">
              <a:rPr lang="en-US"/>
              <a:pPr>
                <a:defRPr/>
              </a:pPr>
              <a:t>11/29/2022</a:t>
            </a:fld>
            <a:endParaRPr lang="en-US" dirty="0"/>
          </a:p>
        </p:txBody>
      </p:sp>
      <p:sp>
        <p:nvSpPr>
          <p:cNvPr id="5" name="Footer Placeholder 4">
            <a:extLst>
              <a:ext uri="{FF2B5EF4-FFF2-40B4-BE49-F238E27FC236}">
                <a16:creationId xmlns:a16="http://schemas.microsoft.com/office/drawing/2014/main" id="{3C009804-0AE7-0D01-810A-4DB63111AF72}"/>
              </a:ext>
            </a:extLst>
          </p:cNvPr>
          <p:cNvSpPr>
            <a:spLocks noGrp="1"/>
          </p:cNvSpPr>
          <p:nvPr>
            <p:ph type="ftr" sz="quarter" idx="11"/>
          </p:nvPr>
        </p:nvSpPr>
        <p:spPr/>
        <p:txBody>
          <a:bodyPr/>
          <a:lstStyle>
            <a:lvl1pPr>
              <a:defRPr/>
            </a:lvl1pPr>
          </a:lstStyle>
          <a:p>
            <a:pPr>
              <a:defRPr/>
            </a:pPr>
            <a:endParaRPr lang="en-US" dirty="0"/>
          </a:p>
        </p:txBody>
      </p:sp>
      <p:sp>
        <p:nvSpPr>
          <p:cNvPr id="6" name="Slide Number Placeholder 5">
            <a:extLst>
              <a:ext uri="{FF2B5EF4-FFF2-40B4-BE49-F238E27FC236}">
                <a16:creationId xmlns:a16="http://schemas.microsoft.com/office/drawing/2014/main" id="{CB6A647C-FEEC-6DEF-04D4-40C40377E342}"/>
              </a:ext>
            </a:extLst>
          </p:cNvPr>
          <p:cNvSpPr>
            <a:spLocks noGrp="1"/>
          </p:cNvSpPr>
          <p:nvPr>
            <p:ph type="sldNum" sz="quarter" idx="12"/>
          </p:nvPr>
        </p:nvSpPr>
        <p:spPr/>
        <p:txBody>
          <a:bodyPr/>
          <a:lstStyle>
            <a:lvl1pPr>
              <a:defRPr/>
            </a:lvl1pPr>
          </a:lstStyle>
          <a:p>
            <a:fld id="{58C87AA3-20F8-43F3-A1DE-0340B2681E03}" type="slidenum">
              <a:rPr lang="en-US" altLang="en-US"/>
              <a:pPr/>
              <a:t>‹#›</a:t>
            </a:fld>
            <a:endParaRPr lang="en-US" altLang="en-US" dirty="0"/>
          </a:p>
        </p:txBody>
      </p:sp>
    </p:spTree>
    <p:extLst>
      <p:ext uri="{BB962C8B-B14F-4D97-AF65-F5344CB8AC3E}">
        <p14:creationId xmlns:p14="http://schemas.microsoft.com/office/powerpoint/2010/main" val="22138560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9185084-2B96-4C18-7019-2CEEF506E0B2}"/>
              </a:ext>
            </a:extLst>
          </p:cNvPr>
          <p:cNvSpPr>
            <a:spLocks noGrp="1"/>
          </p:cNvSpPr>
          <p:nvPr>
            <p:ph type="dt" sz="half" idx="10"/>
          </p:nvPr>
        </p:nvSpPr>
        <p:spPr/>
        <p:txBody>
          <a:bodyPr/>
          <a:lstStyle>
            <a:lvl1pPr>
              <a:defRPr/>
            </a:lvl1pPr>
          </a:lstStyle>
          <a:p>
            <a:pPr>
              <a:defRPr/>
            </a:pPr>
            <a:fld id="{9976EB48-8DDA-4002-83CD-FA7219822EEB}" type="datetimeFigureOut">
              <a:rPr lang="en-US"/>
              <a:pPr>
                <a:defRPr/>
              </a:pPr>
              <a:t>11/29/2022</a:t>
            </a:fld>
            <a:endParaRPr lang="en-US" dirty="0"/>
          </a:p>
        </p:txBody>
      </p:sp>
      <p:sp>
        <p:nvSpPr>
          <p:cNvPr id="5" name="Footer Placeholder 4">
            <a:extLst>
              <a:ext uri="{FF2B5EF4-FFF2-40B4-BE49-F238E27FC236}">
                <a16:creationId xmlns:a16="http://schemas.microsoft.com/office/drawing/2014/main" id="{E861BAE0-AF02-0297-CC10-63A29A2F6B2D}"/>
              </a:ext>
            </a:extLst>
          </p:cNvPr>
          <p:cNvSpPr>
            <a:spLocks noGrp="1"/>
          </p:cNvSpPr>
          <p:nvPr>
            <p:ph type="ftr" sz="quarter" idx="11"/>
          </p:nvPr>
        </p:nvSpPr>
        <p:spPr/>
        <p:txBody>
          <a:bodyPr/>
          <a:lstStyle>
            <a:lvl1pPr>
              <a:defRPr/>
            </a:lvl1pPr>
          </a:lstStyle>
          <a:p>
            <a:pPr>
              <a:defRPr/>
            </a:pPr>
            <a:endParaRPr lang="en-US" dirty="0"/>
          </a:p>
        </p:txBody>
      </p:sp>
      <p:sp>
        <p:nvSpPr>
          <p:cNvPr id="6" name="Slide Number Placeholder 5">
            <a:extLst>
              <a:ext uri="{FF2B5EF4-FFF2-40B4-BE49-F238E27FC236}">
                <a16:creationId xmlns:a16="http://schemas.microsoft.com/office/drawing/2014/main" id="{35FC04C8-8F18-5E55-1780-9278A7EF6025}"/>
              </a:ext>
            </a:extLst>
          </p:cNvPr>
          <p:cNvSpPr>
            <a:spLocks noGrp="1"/>
          </p:cNvSpPr>
          <p:nvPr>
            <p:ph type="sldNum" sz="quarter" idx="12"/>
          </p:nvPr>
        </p:nvSpPr>
        <p:spPr/>
        <p:txBody>
          <a:bodyPr/>
          <a:lstStyle>
            <a:lvl1pPr>
              <a:defRPr/>
            </a:lvl1pPr>
          </a:lstStyle>
          <a:p>
            <a:fld id="{A1E73778-01B9-4A05-8D00-0953D2D9F754}" type="slidenum">
              <a:rPr lang="en-US" altLang="en-US"/>
              <a:pPr/>
              <a:t>‹#›</a:t>
            </a:fld>
            <a:endParaRPr lang="en-US" altLang="en-US" dirty="0"/>
          </a:p>
        </p:txBody>
      </p:sp>
    </p:spTree>
    <p:extLst>
      <p:ext uri="{BB962C8B-B14F-4D97-AF65-F5344CB8AC3E}">
        <p14:creationId xmlns:p14="http://schemas.microsoft.com/office/powerpoint/2010/main" val="11482285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01775AB-46DE-3EA4-340C-700595915C62}"/>
              </a:ext>
            </a:extLst>
          </p:cNvPr>
          <p:cNvSpPr>
            <a:spLocks noGrp="1"/>
          </p:cNvSpPr>
          <p:nvPr>
            <p:ph type="dt" sz="half" idx="10"/>
          </p:nvPr>
        </p:nvSpPr>
        <p:spPr/>
        <p:txBody>
          <a:bodyPr/>
          <a:lstStyle>
            <a:lvl1pPr>
              <a:defRPr/>
            </a:lvl1pPr>
          </a:lstStyle>
          <a:p>
            <a:pPr>
              <a:defRPr/>
            </a:pPr>
            <a:fld id="{8E63ADF1-3F37-4B50-85BF-C27D0DCBDD78}" type="datetimeFigureOut">
              <a:rPr lang="en-US"/>
              <a:pPr>
                <a:defRPr/>
              </a:pPr>
              <a:t>11/29/2022</a:t>
            </a:fld>
            <a:endParaRPr lang="en-US" dirty="0"/>
          </a:p>
        </p:txBody>
      </p:sp>
      <p:sp>
        <p:nvSpPr>
          <p:cNvPr id="5" name="Footer Placeholder 4">
            <a:extLst>
              <a:ext uri="{FF2B5EF4-FFF2-40B4-BE49-F238E27FC236}">
                <a16:creationId xmlns:a16="http://schemas.microsoft.com/office/drawing/2014/main" id="{A577C8B8-E28B-7647-50F3-E8CAB2A90FB6}"/>
              </a:ext>
            </a:extLst>
          </p:cNvPr>
          <p:cNvSpPr>
            <a:spLocks noGrp="1"/>
          </p:cNvSpPr>
          <p:nvPr>
            <p:ph type="ftr" sz="quarter" idx="11"/>
          </p:nvPr>
        </p:nvSpPr>
        <p:spPr/>
        <p:txBody>
          <a:bodyPr/>
          <a:lstStyle>
            <a:lvl1pPr>
              <a:defRPr/>
            </a:lvl1pPr>
          </a:lstStyle>
          <a:p>
            <a:pPr>
              <a:defRPr/>
            </a:pPr>
            <a:endParaRPr lang="en-US" dirty="0"/>
          </a:p>
        </p:txBody>
      </p:sp>
      <p:sp>
        <p:nvSpPr>
          <p:cNvPr id="6" name="Slide Number Placeholder 5">
            <a:extLst>
              <a:ext uri="{FF2B5EF4-FFF2-40B4-BE49-F238E27FC236}">
                <a16:creationId xmlns:a16="http://schemas.microsoft.com/office/drawing/2014/main" id="{8C5A2006-8885-4E60-D734-3AF4738AEA8A}"/>
              </a:ext>
            </a:extLst>
          </p:cNvPr>
          <p:cNvSpPr>
            <a:spLocks noGrp="1"/>
          </p:cNvSpPr>
          <p:nvPr>
            <p:ph type="sldNum" sz="quarter" idx="12"/>
          </p:nvPr>
        </p:nvSpPr>
        <p:spPr/>
        <p:txBody>
          <a:bodyPr/>
          <a:lstStyle>
            <a:lvl1pPr>
              <a:defRPr/>
            </a:lvl1pPr>
          </a:lstStyle>
          <a:p>
            <a:fld id="{16E53B14-FF7A-4F66-BAFF-215ACE5B2682}" type="slidenum">
              <a:rPr lang="en-US" altLang="en-US"/>
              <a:pPr/>
              <a:t>‹#›</a:t>
            </a:fld>
            <a:endParaRPr lang="en-US" altLang="en-US" dirty="0"/>
          </a:p>
        </p:txBody>
      </p:sp>
    </p:spTree>
    <p:extLst>
      <p:ext uri="{BB962C8B-B14F-4D97-AF65-F5344CB8AC3E}">
        <p14:creationId xmlns:p14="http://schemas.microsoft.com/office/powerpoint/2010/main" val="36683092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94017FA-5333-2095-B95D-9F67C5E28936}"/>
              </a:ext>
            </a:extLst>
          </p:cNvPr>
          <p:cNvSpPr>
            <a:spLocks noGrp="1"/>
          </p:cNvSpPr>
          <p:nvPr>
            <p:ph type="dt" sz="half" idx="10"/>
          </p:nvPr>
        </p:nvSpPr>
        <p:spPr/>
        <p:txBody>
          <a:bodyPr/>
          <a:lstStyle>
            <a:lvl1pPr>
              <a:defRPr/>
            </a:lvl1pPr>
          </a:lstStyle>
          <a:p>
            <a:pPr>
              <a:defRPr/>
            </a:pPr>
            <a:fld id="{A4CDDEEA-33CB-4FB8-843E-8D48FE55FBFF}" type="datetimeFigureOut">
              <a:rPr lang="en-US"/>
              <a:pPr>
                <a:defRPr/>
              </a:pPr>
              <a:t>11/29/2022</a:t>
            </a:fld>
            <a:endParaRPr lang="en-US" dirty="0"/>
          </a:p>
        </p:txBody>
      </p:sp>
      <p:sp>
        <p:nvSpPr>
          <p:cNvPr id="5" name="Footer Placeholder 4">
            <a:extLst>
              <a:ext uri="{FF2B5EF4-FFF2-40B4-BE49-F238E27FC236}">
                <a16:creationId xmlns:a16="http://schemas.microsoft.com/office/drawing/2014/main" id="{9E987EDC-994B-9199-5C08-EDDD96FAB7F3}"/>
              </a:ext>
            </a:extLst>
          </p:cNvPr>
          <p:cNvSpPr>
            <a:spLocks noGrp="1"/>
          </p:cNvSpPr>
          <p:nvPr>
            <p:ph type="ftr" sz="quarter" idx="11"/>
          </p:nvPr>
        </p:nvSpPr>
        <p:spPr/>
        <p:txBody>
          <a:bodyPr/>
          <a:lstStyle>
            <a:lvl1pPr>
              <a:defRPr/>
            </a:lvl1pPr>
          </a:lstStyle>
          <a:p>
            <a:pPr>
              <a:defRPr/>
            </a:pPr>
            <a:endParaRPr lang="en-US" dirty="0"/>
          </a:p>
        </p:txBody>
      </p:sp>
      <p:sp>
        <p:nvSpPr>
          <p:cNvPr id="6" name="Slide Number Placeholder 5">
            <a:extLst>
              <a:ext uri="{FF2B5EF4-FFF2-40B4-BE49-F238E27FC236}">
                <a16:creationId xmlns:a16="http://schemas.microsoft.com/office/drawing/2014/main" id="{6944ABC9-FD16-40E2-0C08-B6CA27F81EFD}"/>
              </a:ext>
            </a:extLst>
          </p:cNvPr>
          <p:cNvSpPr>
            <a:spLocks noGrp="1"/>
          </p:cNvSpPr>
          <p:nvPr>
            <p:ph type="sldNum" sz="quarter" idx="12"/>
          </p:nvPr>
        </p:nvSpPr>
        <p:spPr/>
        <p:txBody>
          <a:bodyPr/>
          <a:lstStyle>
            <a:lvl1pPr>
              <a:defRPr/>
            </a:lvl1pPr>
          </a:lstStyle>
          <a:p>
            <a:fld id="{9372298B-6547-4D64-B76C-9C2D363DCE35}" type="slidenum">
              <a:rPr lang="en-US" altLang="en-US"/>
              <a:pPr/>
              <a:t>‹#›</a:t>
            </a:fld>
            <a:endParaRPr lang="en-US" altLang="en-US" dirty="0"/>
          </a:p>
        </p:txBody>
      </p:sp>
    </p:spTree>
    <p:extLst>
      <p:ext uri="{BB962C8B-B14F-4D97-AF65-F5344CB8AC3E}">
        <p14:creationId xmlns:p14="http://schemas.microsoft.com/office/powerpoint/2010/main" val="31822727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1B813E4-ABF7-E6A9-737E-31E442980130}"/>
              </a:ext>
            </a:extLst>
          </p:cNvPr>
          <p:cNvSpPr>
            <a:spLocks noGrp="1"/>
          </p:cNvSpPr>
          <p:nvPr>
            <p:ph type="dt" sz="half" idx="10"/>
          </p:nvPr>
        </p:nvSpPr>
        <p:spPr/>
        <p:txBody>
          <a:bodyPr/>
          <a:lstStyle>
            <a:lvl1pPr>
              <a:defRPr/>
            </a:lvl1pPr>
          </a:lstStyle>
          <a:p>
            <a:pPr>
              <a:defRPr/>
            </a:pPr>
            <a:fld id="{8E1BE118-801F-4E15-AFEB-C58C7B55DF4B}" type="datetimeFigureOut">
              <a:rPr lang="en-US"/>
              <a:pPr>
                <a:defRPr/>
              </a:pPr>
              <a:t>11/29/2022</a:t>
            </a:fld>
            <a:endParaRPr lang="en-US" dirty="0"/>
          </a:p>
        </p:txBody>
      </p:sp>
      <p:sp>
        <p:nvSpPr>
          <p:cNvPr id="5" name="Footer Placeholder 4">
            <a:extLst>
              <a:ext uri="{FF2B5EF4-FFF2-40B4-BE49-F238E27FC236}">
                <a16:creationId xmlns:a16="http://schemas.microsoft.com/office/drawing/2014/main" id="{9C1B4272-1050-F780-8BB9-8B43330926C7}"/>
              </a:ext>
            </a:extLst>
          </p:cNvPr>
          <p:cNvSpPr>
            <a:spLocks noGrp="1"/>
          </p:cNvSpPr>
          <p:nvPr>
            <p:ph type="ftr" sz="quarter" idx="11"/>
          </p:nvPr>
        </p:nvSpPr>
        <p:spPr/>
        <p:txBody>
          <a:bodyPr/>
          <a:lstStyle>
            <a:lvl1pPr>
              <a:defRPr/>
            </a:lvl1pPr>
          </a:lstStyle>
          <a:p>
            <a:pPr>
              <a:defRPr/>
            </a:pPr>
            <a:endParaRPr lang="en-US" dirty="0"/>
          </a:p>
        </p:txBody>
      </p:sp>
      <p:sp>
        <p:nvSpPr>
          <p:cNvPr id="6" name="Slide Number Placeholder 5">
            <a:extLst>
              <a:ext uri="{FF2B5EF4-FFF2-40B4-BE49-F238E27FC236}">
                <a16:creationId xmlns:a16="http://schemas.microsoft.com/office/drawing/2014/main" id="{4B2BE43F-5B86-5F23-6842-E09742086AC7}"/>
              </a:ext>
            </a:extLst>
          </p:cNvPr>
          <p:cNvSpPr>
            <a:spLocks noGrp="1"/>
          </p:cNvSpPr>
          <p:nvPr>
            <p:ph type="sldNum" sz="quarter" idx="12"/>
          </p:nvPr>
        </p:nvSpPr>
        <p:spPr/>
        <p:txBody>
          <a:bodyPr/>
          <a:lstStyle>
            <a:lvl1pPr>
              <a:defRPr/>
            </a:lvl1pPr>
          </a:lstStyle>
          <a:p>
            <a:fld id="{5D310CB4-2182-42BE-9B90-E2105A46B834}" type="slidenum">
              <a:rPr lang="en-US" altLang="en-US"/>
              <a:pPr/>
              <a:t>‹#›</a:t>
            </a:fld>
            <a:endParaRPr lang="en-US" altLang="en-US" dirty="0"/>
          </a:p>
        </p:txBody>
      </p:sp>
    </p:spTree>
    <p:extLst>
      <p:ext uri="{BB962C8B-B14F-4D97-AF65-F5344CB8AC3E}">
        <p14:creationId xmlns:p14="http://schemas.microsoft.com/office/powerpoint/2010/main" val="11839258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03A95C44-9B24-C767-1E01-31A1D59EE910}"/>
              </a:ext>
            </a:extLst>
          </p:cNvPr>
          <p:cNvSpPr>
            <a:spLocks noGrp="1"/>
          </p:cNvSpPr>
          <p:nvPr>
            <p:ph type="dt" sz="half" idx="10"/>
          </p:nvPr>
        </p:nvSpPr>
        <p:spPr/>
        <p:txBody>
          <a:bodyPr/>
          <a:lstStyle>
            <a:lvl1pPr>
              <a:defRPr/>
            </a:lvl1pPr>
          </a:lstStyle>
          <a:p>
            <a:pPr>
              <a:defRPr/>
            </a:pPr>
            <a:fld id="{2EAA6AAF-6240-45AF-B2A9-5C9011DEECB5}" type="datetimeFigureOut">
              <a:rPr lang="en-US"/>
              <a:pPr>
                <a:defRPr/>
              </a:pPr>
              <a:t>11/29/2022</a:t>
            </a:fld>
            <a:endParaRPr lang="en-US" dirty="0"/>
          </a:p>
        </p:txBody>
      </p:sp>
      <p:sp>
        <p:nvSpPr>
          <p:cNvPr id="6" name="Footer Placeholder 4">
            <a:extLst>
              <a:ext uri="{FF2B5EF4-FFF2-40B4-BE49-F238E27FC236}">
                <a16:creationId xmlns:a16="http://schemas.microsoft.com/office/drawing/2014/main" id="{E3DF9AC2-249C-CA52-3A3F-FF05BD1D8AC2}"/>
              </a:ext>
            </a:extLst>
          </p:cNvPr>
          <p:cNvSpPr>
            <a:spLocks noGrp="1"/>
          </p:cNvSpPr>
          <p:nvPr>
            <p:ph type="ftr" sz="quarter" idx="11"/>
          </p:nvPr>
        </p:nvSpPr>
        <p:spPr/>
        <p:txBody>
          <a:bodyPr/>
          <a:lstStyle>
            <a:lvl1pPr>
              <a:defRPr/>
            </a:lvl1pPr>
          </a:lstStyle>
          <a:p>
            <a:pPr>
              <a:defRPr/>
            </a:pPr>
            <a:endParaRPr lang="en-US" dirty="0"/>
          </a:p>
        </p:txBody>
      </p:sp>
      <p:sp>
        <p:nvSpPr>
          <p:cNvPr id="7" name="Slide Number Placeholder 5">
            <a:extLst>
              <a:ext uri="{FF2B5EF4-FFF2-40B4-BE49-F238E27FC236}">
                <a16:creationId xmlns:a16="http://schemas.microsoft.com/office/drawing/2014/main" id="{884CC6D4-E543-5254-5831-CE4CC6C58637}"/>
              </a:ext>
            </a:extLst>
          </p:cNvPr>
          <p:cNvSpPr>
            <a:spLocks noGrp="1"/>
          </p:cNvSpPr>
          <p:nvPr>
            <p:ph type="sldNum" sz="quarter" idx="12"/>
          </p:nvPr>
        </p:nvSpPr>
        <p:spPr/>
        <p:txBody>
          <a:bodyPr/>
          <a:lstStyle>
            <a:lvl1pPr>
              <a:defRPr/>
            </a:lvl1pPr>
          </a:lstStyle>
          <a:p>
            <a:fld id="{652F42B6-7C13-460B-8696-DA2FD6855349}" type="slidenum">
              <a:rPr lang="en-US" altLang="en-US"/>
              <a:pPr/>
              <a:t>‹#›</a:t>
            </a:fld>
            <a:endParaRPr lang="en-US" altLang="en-US" dirty="0"/>
          </a:p>
        </p:txBody>
      </p:sp>
    </p:spTree>
    <p:extLst>
      <p:ext uri="{BB962C8B-B14F-4D97-AF65-F5344CB8AC3E}">
        <p14:creationId xmlns:p14="http://schemas.microsoft.com/office/powerpoint/2010/main" val="19200037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B5B234A7-681A-5AA7-911B-472B00CFDD33}"/>
              </a:ext>
            </a:extLst>
          </p:cNvPr>
          <p:cNvSpPr>
            <a:spLocks noGrp="1"/>
          </p:cNvSpPr>
          <p:nvPr>
            <p:ph type="dt" sz="half" idx="10"/>
          </p:nvPr>
        </p:nvSpPr>
        <p:spPr/>
        <p:txBody>
          <a:bodyPr/>
          <a:lstStyle>
            <a:lvl1pPr>
              <a:defRPr/>
            </a:lvl1pPr>
          </a:lstStyle>
          <a:p>
            <a:pPr>
              <a:defRPr/>
            </a:pPr>
            <a:fld id="{52B560CC-7024-4D19-8680-FECBE90AC70F}" type="datetimeFigureOut">
              <a:rPr lang="en-US"/>
              <a:pPr>
                <a:defRPr/>
              </a:pPr>
              <a:t>11/29/2022</a:t>
            </a:fld>
            <a:endParaRPr lang="en-US" dirty="0"/>
          </a:p>
        </p:txBody>
      </p:sp>
      <p:sp>
        <p:nvSpPr>
          <p:cNvPr id="8" name="Footer Placeholder 4">
            <a:extLst>
              <a:ext uri="{FF2B5EF4-FFF2-40B4-BE49-F238E27FC236}">
                <a16:creationId xmlns:a16="http://schemas.microsoft.com/office/drawing/2014/main" id="{BFA629EB-DAAF-34A7-79A9-C03E37141510}"/>
              </a:ext>
            </a:extLst>
          </p:cNvPr>
          <p:cNvSpPr>
            <a:spLocks noGrp="1"/>
          </p:cNvSpPr>
          <p:nvPr>
            <p:ph type="ftr" sz="quarter" idx="11"/>
          </p:nvPr>
        </p:nvSpPr>
        <p:spPr/>
        <p:txBody>
          <a:bodyPr/>
          <a:lstStyle>
            <a:lvl1pPr>
              <a:defRPr/>
            </a:lvl1pPr>
          </a:lstStyle>
          <a:p>
            <a:pPr>
              <a:defRPr/>
            </a:pPr>
            <a:endParaRPr lang="en-US" dirty="0"/>
          </a:p>
        </p:txBody>
      </p:sp>
      <p:sp>
        <p:nvSpPr>
          <p:cNvPr id="9" name="Slide Number Placeholder 5">
            <a:extLst>
              <a:ext uri="{FF2B5EF4-FFF2-40B4-BE49-F238E27FC236}">
                <a16:creationId xmlns:a16="http://schemas.microsoft.com/office/drawing/2014/main" id="{3A452A6A-9ED7-779F-6D01-612666A92D2B}"/>
              </a:ext>
            </a:extLst>
          </p:cNvPr>
          <p:cNvSpPr>
            <a:spLocks noGrp="1"/>
          </p:cNvSpPr>
          <p:nvPr>
            <p:ph type="sldNum" sz="quarter" idx="12"/>
          </p:nvPr>
        </p:nvSpPr>
        <p:spPr/>
        <p:txBody>
          <a:bodyPr/>
          <a:lstStyle>
            <a:lvl1pPr>
              <a:defRPr/>
            </a:lvl1pPr>
          </a:lstStyle>
          <a:p>
            <a:fld id="{57A8B9A9-1DDA-4653-93AC-BB1B0521BD21}" type="slidenum">
              <a:rPr lang="en-US" altLang="en-US"/>
              <a:pPr/>
              <a:t>‹#›</a:t>
            </a:fld>
            <a:endParaRPr lang="en-US" altLang="en-US" dirty="0"/>
          </a:p>
        </p:txBody>
      </p:sp>
    </p:spTree>
    <p:extLst>
      <p:ext uri="{BB962C8B-B14F-4D97-AF65-F5344CB8AC3E}">
        <p14:creationId xmlns:p14="http://schemas.microsoft.com/office/powerpoint/2010/main" val="18186591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1EB01D1B-9A7B-377E-B290-E8ED047B14B4}"/>
              </a:ext>
            </a:extLst>
          </p:cNvPr>
          <p:cNvSpPr>
            <a:spLocks noGrp="1"/>
          </p:cNvSpPr>
          <p:nvPr>
            <p:ph type="dt" sz="half" idx="10"/>
          </p:nvPr>
        </p:nvSpPr>
        <p:spPr/>
        <p:txBody>
          <a:bodyPr/>
          <a:lstStyle>
            <a:lvl1pPr>
              <a:defRPr/>
            </a:lvl1pPr>
          </a:lstStyle>
          <a:p>
            <a:pPr>
              <a:defRPr/>
            </a:pPr>
            <a:fld id="{6F3CCB53-A44F-4D73-9C90-1154511ECEE4}" type="datetimeFigureOut">
              <a:rPr lang="en-US"/>
              <a:pPr>
                <a:defRPr/>
              </a:pPr>
              <a:t>11/29/2022</a:t>
            </a:fld>
            <a:endParaRPr lang="en-US" dirty="0"/>
          </a:p>
        </p:txBody>
      </p:sp>
      <p:sp>
        <p:nvSpPr>
          <p:cNvPr id="4" name="Footer Placeholder 4">
            <a:extLst>
              <a:ext uri="{FF2B5EF4-FFF2-40B4-BE49-F238E27FC236}">
                <a16:creationId xmlns:a16="http://schemas.microsoft.com/office/drawing/2014/main" id="{C536D796-33FD-C821-348B-DB9E6CE51212}"/>
              </a:ext>
            </a:extLst>
          </p:cNvPr>
          <p:cNvSpPr>
            <a:spLocks noGrp="1"/>
          </p:cNvSpPr>
          <p:nvPr>
            <p:ph type="ftr" sz="quarter" idx="11"/>
          </p:nvPr>
        </p:nvSpPr>
        <p:spPr/>
        <p:txBody>
          <a:bodyPr/>
          <a:lstStyle>
            <a:lvl1pPr>
              <a:defRPr/>
            </a:lvl1pPr>
          </a:lstStyle>
          <a:p>
            <a:pPr>
              <a:defRPr/>
            </a:pPr>
            <a:endParaRPr lang="en-US" dirty="0"/>
          </a:p>
        </p:txBody>
      </p:sp>
      <p:sp>
        <p:nvSpPr>
          <p:cNvPr id="5" name="Slide Number Placeholder 5">
            <a:extLst>
              <a:ext uri="{FF2B5EF4-FFF2-40B4-BE49-F238E27FC236}">
                <a16:creationId xmlns:a16="http://schemas.microsoft.com/office/drawing/2014/main" id="{AF1DA7CA-B193-3C3B-C0A7-F10780870C9C}"/>
              </a:ext>
            </a:extLst>
          </p:cNvPr>
          <p:cNvSpPr>
            <a:spLocks noGrp="1"/>
          </p:cNvSpPr>
          <p:nvPr>
            <p:ph type="sldNum" sz="quarter" idx="12"/>
          </p:nvPr>
        </p:nvSpPr>
        <p:spPr/>
        <p:txBody>
          <a:bodyPr/>
          <a:lstStyle>
            <a:lvl1pPr>
              <a:defRPr/>
            </a:lvl1pPr>
          </a:lstStyle>
          <a:p>
            <a:fld id="{BEF875EE-0DA5-473F-985E-FBA9B4B806D0}" type="slidenum">
              <a:rPr lang="en-US" altLang="en-US"/>
              <a:pPr/>
              <a:t>‹#›</a:t>
            </a:fld>
            <a:endParaRPr lang="en-US" altLang="en-US" dirty="0"/>
          </a:p>
        </p:txBody>
      </p:sp>
    </p:spTree>
    <p:extLst>
      <p:ext uri="{BB962C8B-B14F-4D97-AF65-F5344CB8AC3E}">
        <p14:creationId xmlns:p14="http://schemas.microsoft.com/office/powerpoint/2010/main" val="7668569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2311139B-1ECD-A11A-40A8-EFAD4CC13045}"/>
              </a:ext>
            </a:extLst>
          </p:cNvPr>
          <p:cNvSpPr>
            <a:spLocks noGrp="1"/>
          </p:cNvSpPr>
          <p:nvPr>
            <p:ph type="dt" sz="half" idx="10"/>
          </p:nvPr>
        </p:nvSpPr>
        <p:spPr/>
        <p:txBody>
          <a:bodyPr/>
          <a:lstStyle>
            <a:lvl1pPr>
              <a:defRPr/>
            </a:lvl1pPr>
          </a:lstStyle>
          <a:p>
            <a:pPr>
              <a:defRPr/>
            </a:pPr>
            <a:fld id="{828723A6-0752-4411-825C-577B427AEC68}" type="datetimeFigureOut">
              <a:rPr lang="en-US"/>
              <a:pPr>
                <a:defRPr/>
              </a:pPr>
              <a:t>11/29/2022</a:t>
            </a:fld>
            <a:endParaRPr lang="en-US" dirty="0"/>
          </a:p>
        </p:txBody>
      </p:sp>
      <p:sp>
        <p:nvSpPr>
          <p:cNvPr id="3" name="Footer Placeholder 4">
            <a:extLst>
              <a:ext uri="{FF2B5EF4-FFF2-40B4-BE49-F238E27FC236}">
                <a16:creationId xmlns:a16="http://schemas.microsoft.com/office/drawing/2014/main" id="{BDBF4E65-30C0-C53B-345B-CCC36F99B82D}"/>
              </a:ext>
            </a:extLst>
          </p:cNvPr>
          <p:cNvSpPr>
            <a:spLocks noGrp="1"/>
          </p:cNvSpPr>
          <p:nvPr>
            <p:ph type="ftr" sz="quarter" idx="11"/>
          </p:nvPr>
        </p:nvSpPr>
        <p:spPr/>
        <p:txBody>
          <a:bodyPr/>
          <a:lstStyle>
            <a:lvl1pPr>
              <a:defRPr/>
            </a:lvl1pPr>
          </a:lstStyle>
          <a:p>
            <a:pPr>
              <a:defRPr/>
            </a:pPr>
            <a:endParaRPr lang="en-US" dirty="0"/>
          </a:p>
        </p:txBody>
      </p:sp>
      <p:sp>
        <p:nvSpPr>
          <p:cNvPr id="4" name="Slide Number Placeholder 5">
            <a:extLst>
              <a:ext uri="{FF2B5EF4-FFF2-40B4-BE49-F238E27FC236}">
                <a16:creationId xmlns:a16="http://schemas.microsoft.com/office/drawing/2014/main" id="{689A4247-1CAC-0561-6F2E-6BA51C4A8E47}"/>
              </a:ext>
            </a:extLst>
          </p:cNvPr>
          <p:cNvSpPr>
            <a:spLocks noGrp="1"/>
          </p:cNvSpPr>
          <p:nvPr>
            <p:ph type="sldNum" sz="quarter" idx="12"/>
          </p:nvPr>
        </p:nvSpPr>
        <p:spPr/>
        <p:txBody>
          <a:bodyPr/>
          <a:lstStyle>
            <a:lvl1pPr>
              <a:defRPr/>
            </a:lvl1pPr>
          </a:lstStyle>
          <a:p>
            <a:fld id="{9EF926AC-D18A-4CA8-B4AB-002B02E45541}" type="slidenum">
              <a:rPr lang="en-US" altLang="en-US"/>
              <a:pPr/>
              <a:t>‹#›</a:t>
            </a:fld>
            <a:endParaRPr lang="en-US" altLang="en-US" dirty="0"/>
          </a:p>
        </p:txBody>
      </p:sp>
    </p:spTree>
    <p:extLst>
      <p:ext uri="{BB962C8B-B14F-4D97-AF65-F5344CB8AC3E}">
        <p14:creationId xmlns:p14="http://schemas.microsoft.com/office/powerpoint/2010/main" val="24127229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CFC0E1E1-08BB-D937-B408-F978B3E4C7B9}"/>
              </a:ext>
            </a:extLst>
          </p:cNvPr>
          <p:cNvSpPr>
            <a:spLocks noGrp="1"/>
          </p:cNvSpPr>
          <p:nvPr>
            <p:ph type="dt" sz="half" idx="10"/>
          </p:nvPr>
        </p:nvSpPr>
        <p:spPr/>
        <p:txBody>
          <a:bodyPr/>
          <a:lstStyle>
            <a:lvl1pPr>
              <a:defRPr/>
            </a:lvl1pPr>
          </a:lstStyle>
          <a:p>
            <a:pPr>
              <a:defRPr/>
            </a:pPr>
            <a:fld id="{826DD4DE-1613-4855-A410-411417C56D34}" type="datetimeFigureOut">
              <a:rPr lang="en-US"/>
              <a:pPr>
                <a:defRPr/>
              </a:pPr>
              <a:t>11/29/2022</a:t>
            </a:fld>
            <a:endParaRPr lang="en-US" dirty="0"/>
          </a:p>
        </p:txBody>
      </p:sp>
      <p:sp>
        <p:nvSpPr>
          <p:cNvPr id="6" name="Footer Placeholder 4">
            <a:extLst>
              <a:ext uri="{FF2B5EF4-FFF2-40B4-BE49-F238E27FC236}">
                <a16:creationId xmlns:a16="http://schemas.microsoft.com/office/drawing/2014/main" id="{FB5B375E-5BA2-9026-27D6-F216AB5E8F63}"/>
              </a:ext>
            </a:extLst>
          </p:cNvPr>
          <p:cNvSpPr>
            <a:spLocks noGrp="1"/>
          </p:cNvSpPr>
          <p:nvPr>
            <p:ph type="ftr" sz="quarter" idx="11"/>
          </p:nvPr>
        </p:nvSpPr>
        <p:spPr/>
        <p:txBody>
          <a:bodyPr/>
          <a:lstStyle>
            <a:lvl1pPr>
              <a:defRPr/>
            </a:lvl1pPr>
          </a:lstStyle>
          <a:p>
            <a:pPr>
              <a:defRPr/>
            </a:pPr>
            <a:endParaRPr lang="en-US" dirty="0"/>
          </a:p>
        </p:txBody>
      </p:sp>
      <p:sp>
        <p:nvSpPr>
          <p:cNvPr id="7" name="Slide Number Placeholder 5">
            <a:extLst>
              <a:ext uri="{FF2B5EF4-FFF2-40B4-BE49-F238E27FC236}">
                <a16:creationId xmlns:a16="http://schemas.microsoft.com/office/drawing/2014/main" id="{9D6DE484-0CE3-BC13-E209-1B542AF45599}"/>
              </a:ext>
            </a:extLst>
          </p:cNvPr>
          <p:cNvSpPr>
            <a:spLocks noGrp="1"/>
          </p:cNvSpPr>
          <p:nvPr>
            <p:ph type="sldNum" sz="quarter" idx="12"/>
          </p:nvPr>
        </p:nvSpPr>
        <p:spPr/>
        <p:txBody>
          <a:bodyPr/>
          <a:lstStyle>
            <a:lvl1pPr>
              <a:defRPr/>
            </a:lvl1pPr>
          </a:lstStyle>
          <a:p>
            <a:fld id="{EB550CA6-766A-4A77-AAE9-9F1E8191E361}" type="slidenum">
              <a:rPr lang="en-US" altLang="en-US"/>
              <a:pPr/>
              <a:t>‹#›</a:t>
            </a:fld>
            <a:endParaRPr lang="en-US" altLang="en-US" dirty="0"/>
          </a:p>
        </p:txBody>
      </p:sp>
    </p:spTree>
    <p:extLst>
      <p:ext uri="{BB962C8B-B14F-4D97-AF65-F5344CB8AC3E}">
        <p14:creationId xmlns:p14="http://schemas.microsoft.com/office/powerpoint/2010/main" val="1851836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B1BA6179-73AD-EC2E-75B6-E585A0E92D2D}"/>
              </a:ext>
            </a:extLst>
          </p:cNvPr>
          <p:cNvSpPr>
            <a:spLocks noGrp="1"/>
          </p:cNvSpPr>
          <p:nvPr>
            <p:ph type="dt" sz="half" idx="10"/>
          </p:nvPr>
        </p:nvSpPr>
        <p:spPr/>
        <p:txBody>
          <a:bodyPr/>
          <a:lstStyle>
            <a:lvl1pPr>
              <a:defRPr/>
            </a:lvl1pPr>
          </a:lstStyle>
          <a:p>
            <a:pPr>
              <a:defRPr/>
            </a:pPr>
            <a:fld id="{1D194252-AB6F-49A1-8253-DC0656FBF5A4}" type="datetimeFigureOut">
              <a:rPr lang="en-US"/>
              <a:pPr>
                <a:defRPr/>
              </a:pPr>
              <a:t>11/29/2022</a:t>
            </a:fld>
            <a:endParaRPr lang="en-US" dirty="0"/>
          </a:p>
        </p:txBody>
      </p:sp>
      <p:sp>
        <p:nvSpPr>
          <p:cNvPr id="6" name="Footer Placeholder 4">
            <a:extLst>
              <a:ext uri="{FF2B5EF4-FFF2-40B4-BE49-F238E27FC236}">
                <a16:creationId xmlns:a16="http://schemas.microsoft.com/office/drawing/2014/main" id="{9B174EEB-F47B-8739-4371-AEFC6210F67C}"/>
              </a:ext>
            </a:extLst>
          </p:cNvPr>
          <p:cNvSpPr>
            <a:spLocks noGrp="1"/>
          </p:cNvSpPr>
          <p:nvPr>
            <p:ph type="ftr" sz="quarter" idx="11"/>
          </p:nvPr>
        </p:nvSpPr>
        <p:spPr/>
        <p:txBody>
          <a:bodyPr/>
          <a:lstStyle>
            <a:lvl1pPr>
              <a:defRPr/>
            </a:lvl1pPr>
          </a:lstStyle>
          <a:p>
            <a:pPr>
              <a:defRPr/>
            </a:pPr>
            <a:endParaRPr lang="en-US" dirty="0"/>
          </a:p>
        </p:txBody>
      </p:sp>
      <p:sp>
        <p:nvSpPr>
          <p:cNvPr id="7" name="Slide Number Placeholder 5">
            <a:extLst>
              <a:ext uri="{FF2B5EF4-FFF2-40B4-BE49-F238E27FC236}">
                <a16:creationId xmlns:a16="http://schemas.microsoft.com/office/drawing/2014/main" id="{D6C64046-4CF1-BBA8-84D1-84DE0170A62D}"/>
              </a:ext>
            </a:extLst>
          </p:cNvPr>
          <p:cNvSpPr>
            <a:spLocks noGrp="1"/>
          </p:cNvSpPr>
          <p:nvPr>
            <p:ph type="sldNum" sz="quarter" idx="12"/>
          </p:nvPr>
        </p:nvSpPr>
        <p:spPr/>
        <p:txBody>
          <a:bodyPr/>
          <a:lstStyle>
            <a:lvl1pPr>
              <a:defRPr/>
            </a:lvl1pPr>
          </a:lstStyle>
          <a:p>
            <a:fld id="{B14098EB-8DCA-454F-9ED2-2D8DF54ACA67}" type="slidenum">
              <a:rPr lang="en-US" altLang="en-US"/>
              <a:pPr/>
              <a:t>‹#›</a:t>
            </a:fld>
            <a:endParaRPr lang="en-US" altLang="en-US" dirty="0"/>
          </a:p>
        </p:txBody>
      </p:sp>
    </p:spTree>
    <p:extLst>
      <p:ext uri="{BB962C8B-B14F-4D97-AF65-F5344CB8AC3E}">
        <p14:creationId xmlns:p14="http://schemas.microsoft.com/office/powerpoint/2010/main" val="34415483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2C9112B8-9795-D537-7662-07D4699E4238}"/>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Text Placeholder 2">
            <a:extLst>
              <a:ext uri="{FF2B5EF4-FFF2-40B4-BE49-F238E27FC236}">
                <a16:creationId xmlns:a16="http://schemas.microsoft.com/office/drawing/2014/main" id="{5EA7230F-0523-2C1F-B9FD-7F687BCD49E0}"/>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a:extLst>
              <a:ext uri="{FF2B5EF4-FFF2-40B4-BE49-F238E27FC236}">
                <a16:creationId xmlns:a16="http://schemas.microsoft.com/office/drawing/2014/main" id="{B479580F-D646-71BF-5F5B-A517C20962D9}"/>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cs typeface="+mn-cs"/>
              </a:defRPr>
            </a:lvl1pPr>
          </a:lstStyle>
          <a:p>
            <a:pPr>
              <a:defRPr/>
            </a:pPr>
            <a:fld id="{A95EC559-F327-42AC-BB55-AC8180F60B0A}" type="datetimeFigureOut">
              <a:rPr lang="en-US"/>
              <a:pPr>
                <a:defRPr/>
              </a:pPr>
              <a:t>11/29/2022</a:t>
            </a:fld>
            <a:endParaRPr lang="en-US" dirty="0"/>
          </a:p>
        </p:txBody>
      </p:sp>
      <p:sp>
        <p:nvSpPr>
          <p:cNvPr id="5" name="Footer Placeholder 4">
            <a:extLst>
              <a:ext uri="{FF2B5EF4-FFF2-40B4-BE49-F238E27FC236}">
                <a16:creationId xmlns:a16="http://schemas.microsoft.com/office/drawing/2014/main" id="{F06E4439-2B0F-A9FD-E879-14AFAF45BAD7}"/>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dirty="0"/>
          </a:p>
        </p:txBody>
      </p:sp>
      <p:sp>
        <p:nvSpPr>
          <p:cNvPr id="6" name="Slide Number Placeholder 5">
            <a:extLst>
              <a:ext uri="{FF2B5EF4-FFF2-40B4-BE49-F238E27FC236}">
                <a16:creationId xmlns:a16="http://schemas.microsoft.com/office/drawing/2014/main" id="{C7B4858A-8B46-6447-A190-D3C56CB21334}"/>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anose="020F0502020204030204" pitchFamily="34" charset="0"/>
              </a:defRPr>
            </a:lvl1pPr>
          </a:lstStyle>
          <a:p>
            <a:fld id="{D7260F73-696D-4964-B152-5DEB60F7EBD7}" type="slidenum">
              <a:rPr lang="en-US" altLang="en-US"/>
              <a:pPr/>
              <a:t>‹#›</a:t>
            </a:fld>
            <a:endParaRPr lang="en-US" alt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hyperlink" Target="https://techterms.com/definition/bit" TargetMode="External"/><Relationship Id="rId4" Type="http://schemas.openxmlformats.org/officeDocument/2006/relationships/hyperlink" Target="http://www.techopedia.com/definition/17052/binary-code"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6" name="Rectangle 2055">
            <a:extLst>
              <a:ext uri="{FF2B5EF4-FFF2-40B4-BE49-F238E27FC236}">
                <a16:creationId xmlns:a16="http://schemas.microsoft.com/office/drawing/2014/main" id="{676A1B86-DC99-46B9-B5AA-A7E928EA9C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58" name="Rectangle 2057">
            <a:extLst>
              <a:ext uri="{FF2B5EF4-FFF2-40B4-BE49-F238E27FC236}">
                <a16:creationId xmlns:a16="http://schemas.microsoft.com/office/drawing/2014/main" id="{E9304FFE-74E9-4316-B822-F35A685E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50" name="Title 1">
            <a:extLst>
              <a:ext uri="{FF2B5EF4-FFF2-40B4-BE49-F238E27FC236}">
                <a16:creationId xmlns:a16="http://schemas.microsoft.com/office/drawing/2014/main" id="{9983A9DB-70E2-EDF3-560A-A9EB3437FEC7}"/>
              </a:ext>
            </a:extLst>
          </p:cNvPr>
          <p:cNvSpPr>
            <a:spLocks noGrp="1"/>
          </p:cNvSpPr>
          <p:nvPr>
            <p:ph type="ctrTitle"/>
          </p:nvPr>
        </p:nvSpPr>
        <p:spPr>
          <a:xfrm>
            <a:off x="3871912" y="1562669"/>
            <a:ext cx="4227085" cy="2456597"/>
          </a:xfrm>
        </p:spPr>
        <p:txBody>
          <a:bodyPr anchor="b">
            <a:normAutofit/>
          </a:bodyPr>
          <a:lstStyle/>
          <a:p>
            <a:pPr eaLnBrk="1" hangingPunct="1"/>
            <a:r>
              <a:rPr lang="en-US" altLang="en-US" sz="3800" dirty="0">
                <a:solidFill>
                  <a:schemeClr val="tx1">
                    <a:lumMod val="85000"/>
                    <a:lumOff val="15000"/>
                  </a:schemeClr>
                </a:solidFill>
                <a:latin typeface="Courier New" panose="02070309020205020404" pitchFamily="49" charset="0"/>
                <a:cs typeface="Courier New" panose="02070309020205020404" pitchFamily="49" charset="0"/>
              </a:rPr>
              <a:t>Secret Code Guessing</a:t>
            </a:r>
          </a:p>
        </p:txBody>
      </p:sp>
      <p:sp>
        <p:nvSpPr>
          <p:cNvPr id="3" name="Subtitle 2">
            <a:extLst>
              <a:ext uri="{FF2B5EF4-FFF2-40B4-BE49-F238E27FC236}">
                <a16:creationId xmlns:a16="http://schemas.microsoft.com/office/drawing/2014/main" id="{02D6204A-F1CF-F449-C64D-ECCD2BEFFEB8}"/>
              </a:ext>
            </a:extLst>
          </p:cNvPr>
          <p:cNvSpPr>
            <a:spLocks noGrp="1"/>
          </p:cNvSpPr>
          <p:nvPr>
            <p:ph type="subTitle" idx="1"/>
          </p:nvPr>
        </p:nvSpPr>
        <p:spPr>
          <a:xfrm>
            <a:off x="4236981" y="4298722"/>
            <a:ext cx="3508565" cy="1148885"/>
          </a:xfrm>
        </p:spPr>
        <p:txBody>
          <a:bodyPr rtlCol="0" anchor="t">
            <a:normAutofit/>
          </a:bodyPr>
          <a:lstStyle/>
          <a:p>
            <a:pPr eaLnBrk="1" fontAlgn="auto" hangingPunct="1">
              <a:spcAft>
                <a:spcPts val="0"/>
              </a:spcAft>
              <a:defRPr/>
            </a:pPr>
            <a:r>
              <a:rPr lang="en-US" sz="1600" dirty="0">
                <a:solidFill>
                  <a:schemeClr val="tx1">
                    <a:lumMod val="85000"/>
                    <a:lumOff val="15000"/>
                  </a:schemeClr>
                </a:solidFill>
                <a:latin typeface="Courier New" panose="02070309020205020404" pitchFamily="49" charset="0"/>
                <a:cs typeface="Courier New" panose="02070309020205020404" pitchFamily="49" charset="0"/>
              </a:rPr>
              <a:t>Juni Ejere</a:t>
            </a:r>
          </a:p>
          <a:p>
            <a:pPr eaLnBrk="1" fontAlgn="auto" hangingPunct="1">
              <a:spcAft>
                <a:spcPts val="0"/>
              </a:spcAft>
              <a:defRPr/>
            </a:pPr>
            <a:r>
              <a:rPr lang="en-US" sz="1600" dirty="0">
                <a:solidFill>
                  <a:schemeClr val="tx1">
                    <a:lumMod val="85000"/>
                    <a:lumOff val="15000"/>
                  </a:schemeClr>
                </a:solidFill>
                <a:latin typeface="Courier New" panose="02070309020205020404" pitchFamily="49" charset="0"/>
                <a:cs typeface="Courier New" panose="02070309020205020404" pitchFamily="49" charset="0"/>
              </a:rPr>
              <a:t>StMU CS2315 Fall, 2022</a:t>
            </a:r>
          </a:p>
        </p:txBody>
      </p:sp>
      <p:pic>
        <p:nvPicPr>
          <p:cNvPr id="2052" name="Picture 2051" descr="Letters magnified through eyeglasses">
            <a:extLst>
              <a:ext uri="{FF2B5EF4-FFF2-40B4-BE49-F238E27FC236}">
                <a16:creationId xmlns:a16="http://schemas.microsoft.com/office/drawing/2014/main" id="{A558235F-14BC-2A34-CDC5-8C3958211F8C}"/>
              </a:ext>
            </a:extLst>
          </p:cNvPr>
          <p:cNvPicPr>
            <a:picLocks noChangeAspect="1"/>
          </p:cNvPicPr>
          <p:nvPr/>
        </p:nvPicPr>
        <p:blipFill rotWithShape="1">
          <a:blip r:embed="rId2"/>
          <a:srcRect l="41180" r="32762" b="-1"/>
          <a:stretch/>
        </p:blipFill>
        <p:spPr>
          <a:xfrm>
            <a:off x="-5449" y="10"/>
            <a:ext cx="2677211" cy="6857990"/>
          </a:xfrm>
          <a:custGeom>
            <a:avLst/>
            <a:gdLst/>
            <a:ahLst/>
            <a:cxnLst/>
            <a:rect l="l" t="t" r="r" b="b"/>
            <a:pathLst>
              <a:path w="3569616" h="6858000">
                <a:moveTo>
                  <a:pt x="0" y="0"/>
                </a:moveTo>
                <a:lnTo>
                  <a:pt x="3119345" y="0"/>
                </a:lnTo>
                <a:lnTo>
                  <a:pt x="3123529" y="17226"/>
                </a:lnTo>
                <a:cubicBezTo>
                  <a:pt x="3124924" y="23927"/>
                  <a:pt x="3126075" y="29690"/>
                  <a:pt x="3127926" y="35733"/>
                </a:cubicBezTo>
                <a:cubicBezTo>
                  <a:pt x="3135983" y="55162"/>
                  <a:pt x="3152761" y="75163"/>
                  <a:pt x="3158476" y="86830"/>
                </a:cubicBezTo>
                <a:lnTo>
                  <a:pt x="3162217" y="105744"/>
                </a:lnTo>
                <a:lnTo>
                  <a:pt x="3166997" y="104727"/>
                </a:lnTo>
                <a:lnTo>
                  <a:pt x="3167793" y="111793"/>
                </a:lnTo>
                <a:lnTo>
                  <a:pt x="3168896" y="127609"/>
                </a:lnTo>
                <a:cubicBezTo>
                  <a:pt x="3170241" y="137435"/>
                  <a:pt x="3170795" y="164972"/>
                  <a:pt x="3173185" y="174906"/>
                </a:cubicBezTo>
                <a:cubicBezTo>
                  <a:pt x="3178510" y="177461"/>
                  <a:pt x="3181593" y="181749"/>
                  <a:pt x="3183238" y="187215"/>
                </a:cubicBezTo>
                <a:lnTo>
                  <a:pt x="3184145" y="199435"/>
                </a:lnTo>
                <a:lnTo>
                  <a:pt x="3200957" y="269529"/>
                </a:lnTo>
                <a:lnTo>
                  <a:pt x="3202491" y="279219"/>
                </a:lnTo>
                <a:lnTo>
                  <a:pt x="3206975" y="284221"/>
                </a:lnTo>
                <a:cubicBezTo>
                  <a:pt x="3208056" y="288198"/>
                  <a:pt x="3208241" y="299815"/>
                  <a:pt x="3208979" y="303078"/>
                </a:cubicBezTo>
                <a:cubicBezTo>
                  <a:pt x="3209786" y="303316"/>
                  <a:pt x="3210593" y="303555"/>
                  <a:pt x="3211400" y="303794"/>
                </a:cubicBezTo>
                <a:cubicBezTo>
                  <a:pt x="3215834" y="314048"/>
                  <a:pt x="3230882" y="352723"/>
                  <a:pt x="3235583" y="364595"/>
                </a:cubicBezTo>
                <a:cubicBezTo>
                  <a:pt x="3232098" y="367263"/>
                  <a:pt x="3238178" y="372307"/>
                  <a:pt x="3239601" y="375020"/>
                </a:cubicBezTo>
                <a:cubicBezTo>
                  <a:pt x="3237179" y="375617"/>
                  <a:pt x="3236854" y="382439"/>
                  <a:pt x="3239157" y="384290"/>
                </a:cubicBezTo>
                <a:cubicBezTo>
                  <a:pt x="3254070" y="431093"/>
                  <a:pt x="3227895" y="408920"/>
                  <a:pt x="3245230" y="435044"/>
                </a:cubicBezTo>
                <a:cubicBezTo>
                  <a:pt x="3246565" y="439781"/>
                  <a:pt x="3245820" y="443743"/>
                  <a:pt x="3244204" y="447282"/>
                </a:cubicBezTo>
                <a:lnTo>
                  <a:pt x="3240762" y="452630"/>
                </a:lnTo>
                <a:lnTo>
                  <a:pt x="3249093" y="471880"/>
                </a:lnTo>
                <a:cubicBezTo>
                  <a:pt x="3252174" y="481431"/>
                  <a:pt x="3254453" y="491548"/>
                  <a:pt x="3255857" y="501992"/>
                </a:cubicBezTo>
                <a:cubicBezTo>
                  <a:pt x="3250999" y="504682"/>
                  <a:pt x="3258622" y="512442"/>
                  <a:pt x="3260271" y="516223"/>
                </a:cubicBezTo>
                <a:cubicBezTo>
                  <a:pt x="3257006" y="516482"/>
                  <a:pt x="3255973" y="525173"/>
                  <a:pt x="3258865" y="528038"/>
                </a:cubicBezTo>
                <a:cubicBezTo>
                  <a:pt x="3274535" y="591283"/>
                  <a:pt x="3241762" y="557303"/>
                  <a:pt x="3262462" y="594499"/>
                </a:cubicBezTo>
                <a:cubicBezTo>
                  <a:pt x="3263816" y="600863"/>
                  <a:pt x="3262479" y="605795"/>
                  <a:pt x="3260024" y="610000"/>
                </a:cubicBezTo>
                <a:lnTo>
                  <a:pt x="3253721" y="617692"/>
                </a:lnTo>
                <a:lnTo>
                  <a:pt x="3256482" y="623204"/>
                </a:lnTo>
                <a:cubicBezTo>
                  <a:pt x="3258005" y="644600"/>
                  <a:pt x="3251476" y="651376"/>
                  <a:pt x="3259225" y="663365"/>
                </a:cubicBezTo>
                <a:cubicBezTo>
                  <a:pt x="3245876" y="682744"/>
                  <a:pt x="3258539" y="675670"/>
                  <a:pt x="3261631" y="689522"/>
                </a:cubicBezTo>
                <a:cubicBezTo>
                  <a:pt x="3265207" y="700373"/>
                  <a:pt x="3269507" y="679723"/>
                  <a:pt x="3271002" y="690492"/>
                </a:cubicBezTo>
                <a:cubicBezTo>
                  <a:pt x="3267989" y="702455"/>
                  <a:pt x="3279578" y="701125"/>
                  <a:pt x="3275760" y="713609"/>
                </a:cubicBezTo>
                <a:cubicBezTo>
                  <a:pt x="3266819" y="711239"/>
                  <a:pt x="3278954" y="737528"/>
                  <a:pt x="3271356" y="738880"/>
                </a:cubicBezTo>
                <a:cubicBezTo>
                  <a:pt x="3282938" y="748490"/>
                  <a:pt x="3269788" y="754591"/>
                  <a:pt x="3274016" y="768139"/>
                </a:cubicBezTo>
                <a:cubicBezTo>
                  <a:pt x="3278559" y="774347"/>
                  <a:pt x="3279560" y="778980"/>
                  <a:pt x="3275507" y="785654"/>
                </a:cubicBezTo>
                <a:cubicBezTo>
                  <a:pt x="3297514" y="814181"/>
                  <a:pt x="3277534" y="803670"/>
                  <a:pt x="3287024" y="831111"/>
                </a:cubicBezTo>
                <a:cubicBezTo>
                  <a:pt x="3296672" y="854655"/>
                  <a:pt x="3303659" y="881610"/>
                  <a:pt x="3324562" y="903604"/>
                </a:cubicBezTo>
                <a:cubicBezTo>
                  <a:pt x="3330338" y="907511"/>
                  <a:pt x="3333079" y="917872"/>
                  <a:pt x="3330682" y="926744"/>
                </a:cubicBezTo>
                <a:cubicBezTo>
                  <a:pt x="3330269" y="928269"/>
                  <a:pt x="3329716" y="929694"/>
                  <a:pt x="3329041" y="930971"/>
                </a:cubicBezTo>
                <a:cubicBezTo>
                  <a:pt x="3333270" y="950914"/>
                  <a:pt x="3351150" y="1023696"/>
                  <a:pt x="3356062" y="1046405"/>
                </a:cubicBezTo>
                <a:cubicBezTo>
                  <a:pt x="3349099" y="1048737"/>
                  <a:pt x="3362597" y="1059482"/>
                  <a:pt x="3358521" y="1067217"/>
                </a:cubicBezTo>
                <a:cubicBezTo>
                  <a:pt x="3354869" y="1072807"/>
                  <a:pt x="3358113" y="1077371"/>
                  <a:pt x="3358773" y="1082909"/>
                </a:cubicBezTo>
                <a:cubicBezTo>
                  <a:pt x="3356098" y="1090444"/>
                  <a:pt x="3363241" y="1113953"/>
                  <a:pt x="3367682" y="1119909"/>
                </a:cubicBezTo>
                <a:cubicBezTo>
                  <a:pt x="3382703" y="1133847"/>
                  <a:pt x="3374343" y="1168367"/>
                  <a:pt x="3385911" y="1180009"/>
                </a:cubicBezTo>
                <a:cubicBezTo>
                  <a:pt x="3387774" y="1184389"/>
                  <a:pt x="3388688" y="1188737"/>
                  <a:pt x="3389010" y="1193041"/>
                </a:cubicBezTo>
                <a:lnTo>
                  <a:pt x="3388572" y="1205179"/>
                </a:lnTo>
                <a:lnTo>
                  <a:pt x="3385768" y="1208811"/>
                </a:lnTo>
                <a:lnTo>
                  <a:pt x="3386975" y="1216129"/>
                </a:lnTo>
                <a:lnTo>
                  <a:pt x="3386647" y="1218271"/>
                </a:lnTo>
                <a:cubicBezTo>
                  <a:pt x="3386007" y="1222365"/>
                  <a:pt x="3385480" y="1226399"/>
                  <a:pt x="3385420" y="1230360"/>
                </a:cubicBezTo>
                <a:cubicBezTo>
                  <a:pt x="3400233" y="1224163"/>
                  <a:pt x="3387342" y="1263034"/>
                  <a:pt x="3398902" y="1251303"/>
                </a:cubicBezTo>
                <a:cubicBezTo>
                  <a:pt x="3401143" y="1271991"/>
                  <a:pt x="3411558" y="1255397"/>
                  <a:pt x="3402244" y="1281071"/>
                </a:cubicBezTo>
                <a:cubicBezTo>
                  <a:pt x="3416627" y="1312459"/>
                  <a:pt x="3415183" y="1363554"/>
                  <a:pt x="3435533" y="1387530"/>
                </a:cubicBezTo>
                <a:cubicBezTo>
                  <a:pt x="3428168" y="1384876"/>
                  <a:pt x="3423452" y="1398828"/>
                  <a:pt x="3427595" y="1407995"/>
                </a:cubicBezTo>
                <a:cubicBezTo>
                  <a:pt x="3398778" y="1398886"/>
                  <a:pt x="3455260" y="1443485"/>
                  <a:pt x="3436580" y="1453051"/>
                </a:cubicBezTo>
                <a:cubicBezTo>
                  <a:pt x="3454427" y="1452263"/>
                  <a:pt x="3487273" y="1492392"/>
                  <a:pt x="3473886" y="1513215"/>
                </a:cubicBezTo>
                <a:cubicBezTo>
                  <a:pt x="3479337" y="1543203"/>
                  <a:pt x="3495403" y="1563620"/>
                  <a:pt x="3491486" y="1595707"/>
                </a:cubicBezTo>
                <a:cubicBezTo>
                  <a:pt x="3493932" y="1596530"/>
                  <a:pt x="3496028" y="1598008"/>
                  <a:pt x="3497869" y="1599939"/>
                </a:cubicBezTo>
                <a:lnTo>
                  <a:pt x="3502453" y="1606503"/>
                </a:lnTo>
                <a:lnTo>
                  <a:pt x="3502232" y="1607846"/>
                </a:lnTo>
                <a:cubicBezTo>
                  <a:pt x="3502503" y="1613048"/>
                  <a:pt x="3503673" y="1615641"/>
                  <a:pt x="3505239" y="1617081"/>
                </a:cubicBezTo>
                <a:cubicBezTo>
                  <a:pt x="3505979" y="1617395"/>
                  <a:pt x="3506719" y="1617710"/>
                  <a:pt x="3507459" y="1618024"/>
                </a:cubicBezTo>
                <a:lnTo>
                  <a:pt x="3510011" y="1624022"/>
                </a:lnTo>
                <a:lnTo>
                  <a:pt x="3516358" y="1634929"/>
                </a:lnTo>
                <a:lnTo>
                  <a:pt x="3516308" y="1637821"/>
                </a:lnTo>
                <a:lnTo>
                  <a:pt x="3523955" y="1655598"/>
                </a:lnTo>
                <a:lnTo>
                  <a:pt x="3523473" y="1656247"/>
                </a:lnTo>
                <a:cubicBezTo>
                  <a:pt x="3522567" y="1658107"/>
                  <a:pt x="3522227" y="1660249"/>
                  <a:pt x="3523061" y="1663024"/>
                </a:cubicBezTo>
                <a:cubicBezTo>
                  <a:pt x="3513175" y="1664689"/>
                  <a:pt x="3520280" y="1667013"/>
                  <a:pt x="3523616" y="1675054"/>
                </a:cubicBezTo>
                <a:cubicBezTo>
                  <a:pt x="3509006" y="1679436"/>
                  <a:pt x="3523682" y="1698702"/>
                  <a:pt x="3517630" y="1707801"/>
                </a:cubicBezTo>
                <a:cubicBezTo>
                  <a:pt x="3520410" y="1713612"/>
                  <a:pt x="3523083" y="1719836"/>
                  <a:pt x="3525537" y="1726380"/>
                </a:cubicBezTo>
                <a:lnTo>
                  <a:pt x="3529903" y="1779986"/>
                </a:lnTo>
                <a:lnTo>
                  <a:pt x="3521468" y="1836998"/>
                </a:lnTo>
                <a:cubicBezTo>
                  <a:pt x="3522502" y="1857808"/>
                  <a:pt x="3519191" y="1876110"/>
                  <a:pt x="3523412" y="1893497"/>
                </a:cubicBezTo>
                <a:cubicBezTo>
                  <a:pt x="3520411" y="1900876"/>
                  <a:pt x="3519436" y="1907708"/>
                  <a:pt x="3525004" y="1913894"/>
                </a:cubicBezTo>
                <a:cubicBezTo>
                  <a:pt x="3524490" y="1933413"/>
                  <a:pt x="3517414" y="1938604"/>
                  <a:pt x="3523928" y="1950514"/>
                </a:cubicBezTo>
                <a:cubicBezTo>
                  <a:pt x="3512685" y="1962215"/>
                  <a:pt x="3517275" y="1962555"/>
                  <a:pt x="3521008" y="1967449"/>
                </a:cubicBezTo>
                <a:lnTo>
                  <a:pt x="3521297" y="1968163"/>
                </a:lnTo>
                <a:lnTo>
                  <a:pt x="3519686" y="1969768"/>
                </a:lnTo>
                <a:lnTo>
                  <a:pt x="3519089" y="1972904"/>
                </a:lnTo>
                <a:lnTo>
                  <a:pt x="3520122" y="1981289"/>
                </a:lnTo>
                <a:lnTo>
                  <a:pt x="3520948" y="1984413"/>
                </a:lnTo>
                <a:cubicBezTo>
                  <a:pt x="3521356" y="1986575"/>
                  <a:pt x="3521416" y="1988026"/>
                  <a:pt x="3521226" y="1989046"/>
                </a:cubicBezTo>
                <a:lnTo>
                  <a:pt x="3521092" y="1989171"/>
                </a:lnTo>
                <a:lnTo>
                  <a:pt x="3521624" y="1993492"/>
                </a:lnTo>
                <a:cubicBezTo>
                  <a:pt x="3522844" y="2000762"/>
                  <a:pt x="3524332" y="2007819"/>
                  <a:pt x="3525996" y="2014518"/>
                </a:cubicBezTo>
                <a:cubicBezTo>
                  <a:pt x="3518529" y="2020777"/>
                  <a:pt x="3529333" y="2045218"/>
                  <a:pt x="3514412" y="2043465"/>
                </a:cubicBezTo>
                <a:cubicBezTo>
                  <a:pt x="3516219" y="2052531"/>
                  <a:pt x="3522688" y="2057653"/>
                  <a:pt x="3512822" y="2055222"/>
                </a:cubicBezTo>
                <a:cubicBezTo>
                  <a:pt x="3513140" y="2058224"/>
                  <a:pt x="3512432" y="2060136"/>
                  <a:pt x="3511227" y="2061550"/>
                </a:cubicBezTo>
                <a:lnTo>
                  <a:pt x="3510645" y="2061975"/>
                </a:lnTo>
                <a:lnTo>
                  <a:pt x="3514907" y="2082129"/>
                </a:lnTo>
                <a:lnTo>
                  <a:pt x="3514347" y="2084880"/>
                </a:lnTo>
                <a:lnTo>
                  <a:pt x="3518565" y="2097919"/>
                </a:lnTo>
                <a:lnTo>
                  <a:pt x="3519976" y="2104707"/>
                </a:lnTo>
                <a:lnTo>
                  <a:pt x="3521958" y="2106519"/>
                </a:lnTo>
                <a:cubicBezTo>
                  <a:pt x="3523219" y="2108534"/>
                  <a:pt x="3523895" y="2111498"/>
                  <a:pt x="3523237" y="2116590"/>
                </a:cubicBezTo>
                <a:lnTo>
                  <a:pt x="3522786" y="2117790"/>
                </a:lnTo>
                <a:lnTo>
                  <a:pt x="3526064" y="2125947"/>
                </a:lnTo>
                <a:cubicBezTo>
                  <a:pt x="3527505" y="2128548"/>
                  <a:pt x="3529274" y="2130818"/>
                  <a:pt x="3531495" y="2132603"/>
                </a:cubicBezTo>
                <a:cubicBezTo>
                  <a:pt x="3522034" y="2161762"/>
                  <a:pt x="3533978" y="2187874"/>
                  <a:pt x="3533955" y="2218836"/>
                </a:cubicBezTo>
                <a:cubicBezTo>
                  <a:pt x="3517312" y="2233337"/>
                  <a:pt x="3542024" y="2285180"/>
                  <a:pt x="3559442" y="2291697"/>
                </a:cubicBezTo>
                <a:cubicBezTo>
                  <a:pt x="3544608" y="2292866"/>
                  <a:pt x="3567228" y="2330146"/>
                  <a:pt x="3568373" y="2340076"/>
                </a:cubicBezTo>
                <a:cubicBezTo>
                  <a:pt x="3568755" y="2343387"/>
                  <a:pt x="3566751" y="2343658"/>
                  <a:pt x="3560178" y="2338540"/>
                </a:cubicBezTo>
                <a:cubicBezTo>
                  <a:pt x="3562571" y="2349015"/>
                  <a:pt x="3555536" y="2360463"/>
                  <a:pt x="3548875" y="2354921"/>
                </a:cubicBezTo>
                <a:cubicBezTo>
                  <a:pt x="3564342" y="2386191"/>
                  <a:pt x="3553912" y="2434573"/>
                  <a:pt x="3562290" y="2470516"/>
                </a:cubicBezTo>
                <a:cubicBezTo>
                  <a:pt x="3548732" y="2491328"/>
                  <a:pt x="3561750" y="2479665"/>
                  <a:pt x="3560263" y="2500409"/>
                </a:cubicBezTo>
                <a:cubicBezTo>
                  <a:pt x="3573531" y="2493872"/>
                  <a:pt x="3554177" y="2525877"/>
                  <a:pt x="3569616" y="2525972"/>
                </a:cubicBezTo>
                <a:cubicBezTo>
                  <a:pt x="3568857" y="2529744"/>
                  <a:pt x="3567635" y="2533395"/>
                  <a:pt x="3566291" y="2537057"/>
                </a:cubicBezTo>
                <a:lnTo>
                  <a:pt x="3565595" y="2538979"/>
                </a:lnTo>
                <a:lnTo>
                  <a:pt x="3565471" y="2546483"/>
                </a:lnTo>
                <a:lnTo>
                  <a:pt x="3562111" y="2548822"/>
                </a:lnTo>
                <a:lnTo>
                  <a:pt x="3559542" y="2560277"/>
                </a:lnTo>
                <a:cubicBezTo>
                  <a:pt x="3559093" y="2564534"/>
                  <a:pt x="3559212" y="2569074"/>
                  <a:pt x="3560240" y="2574030"/>
                </a:cubicBezTo>
                <a:cubicBezTo>
                  <a:pt x="3567097" y="2585933"/>
                  <a:pt x="3560828" y="2605604"/>
                  <a:pt x="3562359" y="2622912"/>
                </a:cubicBezTo>
                <a:lnTo>
                  <a:pt x="3564740" y="2630748"/>
                </a:lnTo>
                <a:lnTo>
                  <a:pt x="3563214" y="2656947"/>
                </a:lnTo>
                <a:cubicBezTo>
                  <a:pt x="3563065" y="2664385"/>
                  <a:pt x="3563222" y="2672085"/>
                  <a:pt x="3563949" y="2680153"/>
                </a:cubicBezTo>
                <a:lnTo>
                  <a:pt x="3566383" y="2695058"/>
                </a:lnTo>
                <a:lnTo>
                  <a:pt x="3565385" y="2699075"/>
                </a:lnTo>
                <a:cubicBezTo>
                  <a:pt x="3565951" y="2705917"/>
                  <a:pt x="3570892" y="2714690"/>
                  <a:pt x="3565525" y="2714239"/>
                </a:cubicBezTo>
                <a:lnTo>
                  <a:pt x="3567847" y="2721812"/>
                </a:lnTo>
                <a:lnTo>
                  <a:pt x="3564077" y="2729693"/>
                </a:lnTo>
                <a:cubicBezTo>
                  <a:pt x="3563144" y="2730592"/>
                  <a:pt x="3562134" y="2731288"/>
                  <a:pt x="3561085" y="2731758"/>
                </a:cubicBezTo>
                <a:lnTo>
                  <a:pt x="3563149" y="2742418"/>
                </a:lnTo>
                <a:lnTo>
                  <a:pt x="3560661" y="2751437"/>
                </a:lnTo>
                <a:lnTo>
                  <a:pt x="3563126" y="2758989"/>
                </a:lnTo>
                <a:lnTo>
                  <a:pt x="3562876" y="2762207"/>
                </a:lnTo>
                <a:lnTo>
                  <a:pt x="3561866" y="2770236"/>
                </a:lnTo>
                <a:cubicBezTo>
                  <a:pt x="3561066" y="2774372"/>
                  <a:pt x="3560080" y="2779005"/>
                  <a:pt x="3559378" y="2784138"/>
                </a:cubicBezTo>
                <a:lnTo>
                  <a:pt x="3559178" y="2788436"/>
                </a:lnTo>
                <a:lnTo>
                  <a:pt x="3554648" y="2798068"/>
                </a:lnTo>
                <a:cubicBezTo>
                  <a:pt x="3551209" y="2805087"/>
                  <a:pt x="3548936" y="2810580"/>
                  <a:pt x="3551400" y="2816345"/>
                </a:cubicBezTo>
                <a:cubicBezTo>
                  <a:pt x="3547036" y="2826742"/>
                  <a:pt x="3533490" y="2834711"/>
                  <a:pt x="3538128" y="2849028"/>
                </a:cubicBezTo>
                <a:cubicBezTo>
                  <a:pt x="3531517" y="2845031"/>
                  <a:pt x="3538369" y="2865256"/>
                  <a:pt x="3532013" y="2868126"/>
                </a:cubicBezTo>
                <a:cubicBezTo>
                  <a:pt x="3526842" y="2869601"/>
                  <a:pt x="3527715" y="2876080"/>
                  <a:pt x="3526094" y="2881167"/>
                </a:cubicBezTo>
                <a:cubicBezTo>
                  <a:pt x="3520961" y="2885059"/>
                  <a:pt x="3517628" y="2910333"/>
                  <a:pt x="3518939" y="2918966"/>
                </a:cubicBezTo>
                <a:cubicBezTo>
                  <a:pt x="3525789" y="2943088"/>
                  <a:pt x="3505468" y="2964225"/>
                  <a:pt x="3510391" y="2983548"/>
                </a:cubicBezTo>
                <a:cubicBezTo>
                  <a:pt x="3510204" y="2988707"/>
                  <a:pt x="3509257" y="2993036"/>
                  <a:pt x="3507840" y="2996827"/>
                </a:cubicBezTo>
                <a:lnTo>
                  <a:pt x="3502741" y="3006379"/>
                </a:lnTo>
                <a:lnTo>
                  <a:pt x="3499028" y="3006971"/>
                </a:lnTo>
                <a:lnTo>
                  <a:pt x="3497157" y="3013976"/>
                </a:lnTo>
                <a:lnTo>
                  <a:pt x="3496053" y="3015450"/>
                </a:lnTo>
                <a:cubicBezTo>
                  <a:pt x="3493931" y="3018255"/>
                  <a:pt x="3491925" y="3021106"/>
                  <a:pt x="3490329" y="3024292"/>
                </a:cubicBezTo>
                <a:cubicBezTo>
                  <a:pt x="3504872" y="3031782"/>
                  <a:pt x="3479143" y="3052632"/>
                  <a:pt x="3493186" y="3052840"/>
                </a:cubicBezTo>
                <a:cubicBezTo>
                  <a:pt x="3486942" y="3071654"/>
                  <a:pt x="3501947" y="3066916"/>
                  <a:pt x="3484298" y="3080007"/>
                </a:cubicBezTo>
                <a:cubicBezTo>
                  <a:pt x="3483814" y="3117860"/>
                  <a:pt x="3462683" y="3158406"/>
                  <a:pt x="3469977" y="3195253"/>
                </a:cubicBezTo>
                <a:cubicBezTo>
                  <a:pt x="3464984" y="3186842"/>
                  <a:pt x="3455676" y="3194249"/>
                  <a:pt x="3455490" y="3205255"/>
                </a:cubicBezTo>
                <a:cubicBezTo>
                  <a:pt x="3435461" y="3173385"/>
                  <a:pt x="3464274" y="3257718"/>
                  <a:pt x="3445250" y="3249703"/>
                </a:cubicBezTo>
                <a:cubicBezTo>
                  <a:pt x="3460163" y="3264187"/>
                  <a:pt x="3471377" y="3324835"/>
                  <a:pt x="3452291" y="3330508"/>
                </a:cubicBezTo>
                <a:cubicBezTo>
                  <a:pt x="3445043" y="3359645"/>
                  <a:pt x="3450218" y="3389952"/>
                  <a:pt x="3434486" y="3412864"/>
                </a:cubicBezTo>
                <a:cubicBezTo>
                  <a:pt x="3436166" y="3415609"/>
                  <a:pt x="3437306" y="3418595"/>
                  <a:pt x="3438058" y="3421734"/>
                </a:cubicBezTo>
                <a:lnTo>
                  <a:pt x="3439245" y="3430986"/>
                </a:lnTo>
                <a:lnTo>
                  <a:pt x="3438541" y="3431897"/>
                </a:lnTo>
                <a:cubicBezTo>
                  <a:pt x="3436732" y="3436375"/>
                  <a:pt x="3436677" y="3439488"/>
                  <a:pt x="3437396" y="3441992"/>
                </a:cubicBezTo>
                <a:lnTo>
                  <a:pt x="3438843" y="3444647"/>
                </a:lnTo>
                <a:lnTo>
                  <a:pt x="3438591" y="3451712"/>
                </a:lnTo>
                <a:lnTo>
                  <a:pt x="3439527" y="3466008"/>
                </a:lnTo>
                <a:lnTo>
                  <a:pt x="3438357" y="3468331"/>
                </a:lnTo>
                <a:lnTo>
                  <a:pt x="3437674" y="3489343"/>
                </a:lnTo>
                <a:cubicBezTo>
                  <a:pt x="3437459" y="3489383"/>
                  <a:pt x="3437241" y="3489424"/>
                  <a:pt x="3437026" y="3489465"/>
                </a:cubicBezTo>
                <a:cubicBezTo>
                  <a:pt x="3435558" y="3490219"/>
                  <a:pt x="3434444" y="3491679"/>
                  <a:pt x="3434044" y="3494659"/>
                </a:cubicBezTo>
                <a:cubicBezTo>
                  <a:pt x="3425302" y="3487640"/>
                  <a:pt x="3430211" y="3495561"/>
                  <a:pt x="3429800" y="3504965"/>
                </a:cubicBezTo>
                <a:cubicBezTo>
                  <a:pt x="3416132" y="3496161"/>
                  <a:pt x="3420620" y="3524348"/>
                  <a:pt x="3412115" y="3526661"/>
                </a:cubicBezTo>
                <a:cubicBezTo>
                  <a:pt x="3412121" y="3533765"/>
                  <a:pt x="3411879" y="3541120"/>
                  <a:pt x="3411331" y="3548549"/>
                </a:cubicBezTo>
                <a:lnTo>
                  <a:pt x="3410824" y="3552872"/>
                </a:lnTo>
                <a:cubicBezTo>
                  <a:pt x="3410773" y="3552889"/>
                  <a:pt x="3410721" y="3552908"/>
                  <a:pt x="3410671" y="3552926"/>
                </a:cubicBezTo>
                <a:cubicBezTo>
                  <a:pt x="3410254" y="3553793"/>
                  <a:pt x="3409971" y="3555188"/>
                  <a:pt x="3409849" y="3557419"/>
                </a:cubicBezTo>
                <a:lnTo>
                  <a:pt x="3409902" y="3560756"/>
                </a:lnTo>
                <a:lnTo>
                  <a:pt x="3408918" y="3569144"/>
                </a:lnTo>
                <a:lnTo>
                  <a:pt x="3407623" y="3571810"/>
                </a:lnTo>
                <a:lnTo>
                  <a:pt x="3405729" y="3572549"/>
                </a:lnTo>
                <a:lnTo>
                  <a:pt x="3405835" y="3573359"/>
                </a:lnTo>
                <a:cubicBezTo>
                  <a:pt x="3408214" y="3579757"/>
                  <a:pt x="3412465" y="3582275"/>
                  <a:pt x="3399129" y="3587902"/>
                </a:cubicBezTo>
                <a:cubicBezTo>
                  <a:pt x="3402495" y="3602236"/>
                  <a:pt x="3394605" y="3603730"/>
                  <a:pt x="3389566" y="3621859"/>
                </a:cubicBezTo>
                <a:cubicBezTo>
                  <a:pt x="3393374" y="3630350"/>
                  <a:pt x="3390863" y="3636316"/>
                  <a:pt x="3386307" y="3641820"/>
                </a:cubicBezTo>
                <a:cubicBezTo>
                  <a:pt x="3386232" y="3660214"/>
                  <a:pt x="3378837" y="3675854"/>
                  <a:pt x="3374956" y="3695940"/>
                </a:cubicBezTo>
                <a:cubicBezTo>
                  <a:pt x="3378387" y="3718839"/>
                  <a:pt x="3365817" y="3728358"/>
                  <a:pt x="3361718" y="3749831"/>
                </a:cubicBezTo>
                <a:cubicBezTo>
                  <a:pt x="3370064" y="3770267"/>
                  <a:pt x="3350403" y="3763879"/>
                  <a:pt x="3344768" y="3774338"/>
                </a:cubicBezTo>
                <a:lnTo>
                  <a:pt x="3343985" y="3777418"/>
                </a:lnTo>
                <a:lnTo>
                  <a:pt x="3344520" y="3785849"/>
                </a:lnTo>
                <a:lnTo>
                  <a:pt x="3345162" y="3789023"/>
                </a:lnTo>
                <a:cubicBezTo>
                  <a:pt x="3345441" y="3791209"/>
                  <a:pt x="3345415" y="3792659"/>
                  <a:pt x="3345164" y="3793659"/>
                </a:cubicBezTo>
                <a:lnTo>
                  <a:pt x="3345024" y="3793774"/>
                </a:lnTo>
                <a:lnTo>
                  <a:pt x="3345300" y="3798119"/>
                </a:lnTo>
                <a:cubicBezTo>
                  <a:pt x="3346087" y="3805456"/>
                  <a:pt x="3347157" y="3812596"/>
                  <a:pt x="3348424" y="3819398"/>
                </a:cubicBezTo>
                <a:cubicBezTo>
                  <a:pt x="3340590" y="3825065"/>
                  <a:pt x="3349940" y="3850234"/>
                  <a:pt x="3335133" y="3847354"/>
                </a:cubicBezTo>
                <a:cubicBezTo>
                  <a:pt x="3336403" y="3856524"/>
                  <a:pt x="3342565" y="3862118"/>
                  <a:pt x="3332848" y="3858945"/>
                </a:cubicBezTo>
                <a:cubicBezTo>
                  <a:pt x="3332988" y="3861961"/>
                  <a:pt x="3332168" y="3863811"/>
                  <a:pt x="3330878" y="3865128"/>
                </a:cubicBezTo>
                <a:lnTo>
                  <a:pt x="3330273" y="3865510"/>
                </a:lnTo>
                <a:lnTo>
                  <a:pt x="3333337" y="3885908"/>
                </a:lnTo>
                <a:lnTo>
                  <a:pt x="3332616" y="3888608"/>
                </a:lnTo>
                <a:lnTo>
                  <a:pt x="3336057" y="3901916"/>
                </a:lnTo>
                <a:lnTo>
                  <a:pt x="3337066" y="3908785"/>
                </a:lnTo>
                <a:lnTo>
                  <a:pt x="3338940" y="3910739"/>
                </a:lnTo>
                <a:cubicBezTo>
                  <a:pt x="3340082" y="3912843"/>
                  <a:pt x="3340580" y="3915849"/>
                  <a:pt x="3339621" y="3920873"/>
                </a:cubicBezTo>
                <a:lnTo>
                  <a:pt x="3339102" y="3922032"/>
                </a:lnTo>
                <a:lnTo>
                  <a:pt x="3341891" y="3930408"/>
                </a:lnTo>
                <a:cubicBezTo>
                  <a:pt x="3343178" y="3933107"/>
                  <a:pt x="3344812" y="3935503"/>
                  <a:pt x="3346927" y="3937451"/>
                </a:cubicBezTo>
                <a:cubicBezTo>
                  <a:pt x="3335745" y="3965779"/>
                  <a:pt x="3346136" y="3992699"/>
                  <a:pt x="3344279" y="4023542"/>
                </a:cubicBezTo>
                <a:cubicBezTo>
                  <a:pt x="3347024" y="4058096"/>
                  <a:pt x="3350783" y="4081986"/>
                  <a:pt x="3351926" y="4104769"/>
                </a:cubicBezTo>
                <a:cubicBezTo>
                  <a:pt x="3353695" y="4115384"/>
                  <a:pt x="3359144" y="4193344"/>
                  <a:pt x="3352816" y="4187317"/>
                </a:cubicBezTo>
                <a:cubicBezTo>
                  <a:pt x="3366419" y="4219638"/>
                  <a:pt x="3351446" y="4239971"/>
                  <a:pt x="3357691" y="4276413"/>
                </a:cubicBezTo>
                <a:cubicBezTo>
                  <a:pt x="3342910" y="4296116"/>
                  <a:pt x="3356610" y="4285488"/>
                  <a:pt x="3353895" y="4306037"/>
                </a:cubicBezTo>
                <a:cubicBezTo>
                  <a:pt x="3367541" y="4300534"/>
                  <a:pt x="3346306" y="4330948"/>
                  <a:pt x="3361728" y="4332215"/>
                </a:cubicBezTo>
                <a:cubicBezTo>
                  <a:pt x="3360746" y="4335915"/>
                  <a:pt x="3359307" y="4339458"/>
                  <a:pt x="3357748" y="4343006"/>
                </a:cubicBezTo>
                <a:lnTo>
                  <a:pt x="3356941" y="4344866"/>
                </a:lnTo>
                <a:lnTo>
                  <a:pt x="3356370" y="4352332"/>
                </a:lnTo>
                <a:lnTo>
                  <a:pt x="3352876" y="4354407"/>
                </a:lnTo>
                <a:lnTo>
                  <a:pt x="3352683" y="4444689"/>
                </a:lnTo>
                <a:cubicBezTo>
                  <a:pt x="3355485" y="4452425"/>
                  <a:pt x="3356736" y="4477980"/>
                  <a:pt x="3352455" y="4483791"/>
                </a:cubicBezTo>
                <a:cubicBezTo>
                  <a:pt x="3351784" y="4489320"/>
                  <a:pt x="3353780" y="4495171"/>
                  <a:pt x="3349030" y="4498683"/>
                </a:cubicBezTo>
                <a:cubicBezTo>
                  <a:pt x="3346858" y="4510741"/>
                  <a:pt x="3341860" y="4538358"/>
                  <a:pt x="3339427" y="4556140"/>
                </a:cubicBezTo>
                <a:cubicBezTo>
                  <a:pt x="3342836" y="4560659"/>
                  <a:pt x="3341611" y="4566842"/>
                  <a:pt x="3339521" y="4574959"/>
                </a:cubicBezTo>
                <a:lnTo>
                  <a:pt x="3338246" y="4582576"/>
                </a:lnTo>
                <a:lnTo>
                  <a:pt x="3348539" y="4605460"/>
                </a:lnTo>
                <a:lnTo>
                  <a:pt x="3345760" y="4678575"/>
                </a:lnTo>
                <a:lnTo>
                  <a:pt x="3356250" y="4713574"/>
                </a:lnTo>
                <a:cubicBezTo>
                  <a:pt x="3358600" y="4727943"/>
                  <a:pt x="3359577" y="4741820"/>
                  <a:pt x="3361380" y="4755215"/>
                </a:cubicBezTo>
                <a:cubicBezTo>
                  <a:pt x="3363928" y="4785596"/>
                  <a:pt x="3347531" y="4766123"/>
                  <a:pt x="3361636" y="4803525"/>
                </a:cubicBezTo>
                <a:cubicBezTo>
                  <a:pt x="3356254" y="4807867"/>
                  <a:pt x="3356117" y="4812705"/>
                  <a:pt x="3358957" y="4820729"/>
                </a:cubicBezTo>
                <a:cubicBezTo>
                  <a:pt x="3359783" y="4835507"/>
                  <a:pt x="3345952" y="4834947"/>
                  <a:pt x="3354635" y="4849546"/>
                </a:cubicBezTo>
                <a:cubicBezTo>
                  <a:pt x="3350894" y="4848362"/>
                  <a:pt x="3350351" y="4855411"/>
                  <a:pt x="3349759" y="4861941"/>
                </a:cubicBezTo>
                <a:lnTo>
                  <a:pt x="3347368" y="4866228"/>
                </a:lnTo>
                <a:lnTo>
                  <a:pt x="3358408" y="4889535"/>
                </a:lnTo>
                <a:cubicBezTo>
                  <a:pt x="3373705" y="4931282"/>
                  <a:pt x="3382233" y="4982216"/>
                  <a:pt x="3393319" y="5017998"/>
                </a:cubicBezTo>
                <a:cubicBezTo>
                  <a:pt x="3368256" y="5040241"/>
                  <a:pt x="3392200" y="5029364"/>
                  <a:pt x="3389184" y="5055049"/>
                </a:cubicBezTo>
                <a:cubicBezTo>
                  <a:pt x="3413510" y="5050695"/>
                  <a:pt x="3377700" y="5085342"/>
                  <a:pt x="3405892" y="5089973"/>
                </a:cubicBezTo>
                <a:cubicBezTo>
                  <a:pt x="3404451" y="5094499"/>
                  <a:pt x="3402165" y="5098741"/>
                  <a:pt x="3399662" y="5102960"/>
                </a:cubicBezTo>
                <a:lnTo>
                  <a:pt x="3398363" y="5105176"/>
                </a:lnTo>
                <a:lnTo>
                  <a:pt x="3398026" y="5114590"/>
                </a:lnTo>
                <a:lnTo>
                  <a:pt x="3391859" y="5116550"/>
                </a:lnTo>
                <a:lnTo>
                  <a:pt x="3386999" y="5130226"/>
                </a:lnTo>
                <a:cubicBezTo>
                  <a:pt x="3386119" y="5135455"/>
                  <a:pt x="3386267" y="5141205"/>
                  <a:pt x="3388073" y="5147747"/>
                </a:cubicBezTo>
                <a:cubicBezTo>
                  <a:pt x="3400425" y="5164741"/>
                  <a:pt x="3388688" y="5187675"/>
                  <a:pt x="3391234" y="5209919"/>
                </a:cubicBezTo>
                <a:lnTo>
                  <a:pt x="3395469" y="5220481"/>
                </a:lnTo>
                <a:lnTo>
                  <a:pt x="3392518" y="5250830"/>
                </a:lnTo>
                <a:lnTo>
                  <a:pt x="3393800" y="5252877"/>
                </a:lnTo>
                <a:cubicBezTo>
                  <a:pt x="3393941" y="5258188"/>
                  <a:pt x="3392357" y="5268832"/>
                  <a:pt x="3393361" y="5282697"/>
                </a:cubicBezTo>
                <a:lnTo>
                  <a:pt x="3399825" y="5336059"/>
                </a:lnTo>
                <a:lnTo>
                  <a:pt x="3392824" y="5344884"/>
                </a:lnTo>
                <a:lnTo>
                  <a:pt x="3389277" y="5345998"/>
                </a:lnTo>
                <a:lnTo>
                  <a:pt x="3390946" y="5360636"/>
                </a:lnTo>
                <a:lnTo>
                  <a:pt x="3386366" y="5371486"/>
                </a:lnTo>
                <a:lnTo>
                  <a:pt x="3390662" y="5381496"/>
                </a:lnTo>
                <a:lnTo>
                  <a:pt x="3388199" y="5395290"/>
                </a:lnTo>
                <a:cubicBezTo>
                  <a:pt x="3386677" y="5400263"/>
                  <a:pt x="3384810" y="5405812"/>
                  <a:pt x="3383455" y="5412069"/>
                </a:cubicBezTo>
                <a:lnTo>
                  <a:pt x="3376345" y="5426008"/>
                </a:lnTo>
                <a:lnTo>
                  <a:pt x="3374012" y="5448470"/>
                </a:lnTo>
                <a:cubicBezTo>
                  <a:pt x="3372358" y="5465848"/>
                  <a:pt x="3370199" y="5482458"/>
                  <a:pt x="3365299" y="5498771"/>
                </a:cubicBezTo>
                <a:cubicBezTo>
                  <a:pt x="3368242" y="5512292"/>
                  <a:pt x="3368289" y="5524931"/>
                  <a:pt x="3358774" y="5536815"/>
                </a:cubicBezTo>
                <a:cubicBezTo>
                  <a:pt x="3355554" y="5573082"/>
                  <a:pt x="3364982" y="5582256"/>
                  <a:pt x="3352897" y="5604851"/>
                </a:cubicBezTo>
                <a:cubicBezTo>
                  <a:pt x="3357655" y="5611851"/>
                  <a:pt x="3360065" y="5616619"/>
                  <a:pt x="3360918" y="5620215"/>
                </a:cubicBezTo>
                <a:cubicBezTo>
                  <a:pt x="3363482" y="5631010"/>
                  <a:pt x="3352061" y="5631235"/>
                  <a:pt x="3348145" y="5649365"/>
                </a:cubicBezTo>
                <a:cubicBezTo>
                  <a:pt x="3342329" y="5668683"/>
                  <a:pt x="3336842" y="5635583"/>
                  <a:pt x="3334135" y="5654076"/>
                </a:cubicBezTo>
                <a:cubicBezTo>
                  <a:pt x="3338089" y="5673079"/>
                  <a:pt x="3320876" y="5674673"/>
                  <a:pt x="3326011" y="5694285"/>
                </a:cubicBezTo>
                <a:cubicBezTo>
                  <a:pt x="3339441" y="5687377"/>
                  <a:pt x="3320185" y="5735320"/>
                  <a:pt x="3331448" y="5735077"/>
                </a:cubicBezTo>
                <a:cubicBezTo>
                  <a:pt x="3313758" y="5754960"/>
                  <a:pt x="3333086" y="5760823"/>
                  <a:pt x="3326180" y="5784860"/>
                </a:cubicBezTo>
                <a:cubicBezTo>
                  <a:pt x="3319129" y="5796737"/>
                  <a:pt x="3317432" y="5804806"/>
                  <a:pt x="3323175" y="5814629"/>
                </a:cubicBezTo>
                <a:cubicBezTo>
                  <a:pt x="3289103" y="5869565"/>
                  <a:pt x="3319352" y="5845410"/>
                  <a:pt x="3303983" y="5894405"/>
                </a:cubicBezTo>
                <a:lnTo>
                  <a:pt x="3302615" y="5898375"/>
                </a:lnTo>
                <a:lnTo>
                  <a:pt x="3305988" y="5914019"/>
                </a:lnTo>
                <a:cubicBezTo>
                  <a:pt x="3306566" y="5914416"/>
                  <a:pt x="3307142" y="5914813"/>
                  <a:pt x="3307720" y="5915209"/>
                </a:cubicBezTo>
                <a:lnTo>
                  <a:pt x="3288942" y="5962966"/>
                </a:lnTo>
                <a:lnTo>
                  <a:pt x="3289995" y="5969791"/>
                </a:lnTo>
                <a:lnTo>
                  <a:pt x="3273219" y="6000303"/>
                </a:lnTo>
                <a:lnTo>
                  <a:pt x="3266971" y="6016394"/>
                </a:lnTo>
                <a:lnTo>
                  <a:pt x="3258268" y="6034498"/>
                </a:lnTo>
                <a:lnTo>
                  <a:pt x="3262376" y="6046147"/>
                </a:lnTo>
                <a:cubicBezTo>
                  <a:pt x="3269023" y="6073717"/>
                  <a:pt x="3250846" y="6118951"/>
                  <a:pt x="3274161" y="6127097"/>
                </a:cubicBezTo>
                <a:cubicBezTo>
                  <a:pt x="3261055" y="6140796"/>
                  <a:pt x="3284255" y="6151240"/>
                  <a:pt x="3287116" y="6165061"/>
                </a:cubicBezTo>
                <a:cubicBezTo>
                  <a:pt x="3278972" y="6176795"/>
                  <a:pt x="3286959" y="6181809"/>
                  <a:pt x="3289289" y="6191816"/>
                </a:cubicBezTo>
                <a:cubicBezTo>
                  <a:pt x="3284123" y="6196765"/>
                  <a:pt x="3284941" y="6205311"/>
                  <a:pt x="3291517" y="6207797"/>
                </a:cubicBezTo>
                <a:cubicBezTo>
                  <a:pt x="3306003" y="6202672"/>
                  <a:pt x="3300501" y="6232914"/>
                  <a:pt x="3310808" y="6234442"/>
                </a:cubicBezTo>
                <a:cubicBezTo>
                  <a:pt x="3314005" y="6251566"/>
                  <a:pt x="3305763" y="6327405"/>
                  <a:pt x="3322832" y="6339012"/>
                </a:cubicBezTo>
                <a:cubicBezTo>
                  <a:pt x="3332735" y="6373401"/>
                  <a:pt x="3309981" y="6425589"/>
                  <a:pt x="3311360" y="6440393"/>
                </a:cubicBezTo>
                <a:cubicBezTo>
                  <a:pt x="3282540" y="6457108"/>
                  <a:pt x="3365374" y="6523495"/>
                  <a:pt x="3370963" y="6586374"/>
                </a:cubicBezTo>
                <a:cubicBezTo>
                  <a:pt x="3368621" y="6595055"/>
                  <a:pt x="3368943" y="6599590"/>
                  <a:pt x="3375863" y="6601412"/>
                </a:cubicBezTo>
                <a:cubicBezTo>
                  <a:pt x="3380798" y="6617525"/>
                  <a:pt x="3389212" y="6649404"/>
                  <a:pt x="3400578" y="6683057"/>
                </a:cubicBezTo>
                <a:cubicBezTo>
                  <a:pt x="3408645" y="6705148"/>
                  <a:pt x="3410628" y="6805370"/>
                  <a:pt x="3417831" y="6852700"/>
                </a:cubicBezTo>
                <a:lnTo>
                  <a:pt x="3418926" y="6858000"/>
                </a:lnTo>
                <a:lnTo>
                  <a:pt x="0" y="6858000"/>
                </a:lnTo>
                <a:close/>
              </a:path>
            </a:pathLst>
          </a:cu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84" name="Rectangle 7183">
            <a:extLst>
              <a:ext uri="{FF2B5EF4-FFF2-40B4-BE49-F238E27FC236}">
                <a16:creationId xmlns:a16="http://schemas.microsoft.com/office/drawing/2014/main" id="{E02239D2-A05D-4A1C-9F06-FBA7FC730E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70" name="Title 1">
            <a:extLst>
              <a:ext uri="{FF2B5EF4-FFF2-40B4-BE49-F238E27FC236}">
                <a16:creationId xmlns:a16="http://schemas.microsoft.com/office/drawing/2014/main" id="{7595D64E-9978-9B9D-385A-8A64D20B59FB}"/>
              </a:ext>
            </a:extLst>
          </p:cNvPr>
          <p:cNvSpPr>
            <a:spLocks noGrp="1"/>
          </p:cNvSpPr>
          <p:nvPr>
            <p:ph type="title"/>
          </p:nvPr>
        </p:nvSpPr>
        <p:spPr>
          <a:xfrm>
            <a:off x="1514475" y="538956"/>
            <a:ext cx="6738937" cy="1118394"/>
          </a:xfrm>
        </p:spPr>
        <p:txBody>
          <a:bodyPr anchor="t">
            <a:normAutofit/>
          </a:bodyPr>
          <a:lstStyle/>
          <a:p>
            <a:pPr eaLnBrk="1" hangingPunct="1">
              <a:lnSpc>
                <a:spcPct val="90000"/>
              </a:lnSpc>
            </a:pPr>
            <a:r>
              <a:rPr lang="en-US" altLang="en-US" sz="3500" dirty="0"/>
              <a:t>Computational and Critical Thinking Question</a:t>
            </a:r>
          </a:p>
        </p:txBody>
      </p:sp>
      <p:pic>
        <p:nvPicPr>
          <p:cNvPr id="7181" name="Graphic 7180" descr="Programmer">
            <a:extLst>
              <a:ext uri="{FF2B5EF4-FFF2-40B4-BE49-F238E27FC236}">
                <a16:creationId xmlns:a16="http://schemas.microsoft.com/office/drawing/2014/main" id="{74D76283-05C0-B566-A8F2-57A87B83751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28675" y="632618"/>
            <a:ext cx="561975" cy="561975"/>
          </a:xfrm>
          <a:prstGeom prst="rect">
            <a:avLst/>
          </a:prstGeom>
        </p:spPr>
      </p:pic>
      <p:sp>
        <p:nvSpPr>
          <p:cNvPr id="7171" name="Content Placeholder 2">
            <a:extLst>
              <a:ext uri="{FF2B5EF4-FFF2-40B4-BE49-F238E27FC236}">
                <a16:creationId xmlns:a16="http://schemas.microsoft.com/office/drawing/2014/main" id="{708A5EAF-296D-D297-BB02-7FD5A5E18806}"/>
              </a:ext>
            </a:extLst>
          </p:cNvPr>
          <p:cNvSpPr>
            <a:spLocks noGrp="1"/>
          </p:cNvSpPr>
          <p:nvPr>
            <p:ph idx="1"/>
          </p:nvPr>
        </p:nvSpPr>
        <p:spPr>
          <a:xfrm>
            <a:off x="757237" y="1847849"/>
            <a:ext cx="7496175" cy="4471195"/>
          </a:xfrm>
        </p:spPr>
        <p:txBody>
          <a:bodyPr>
            <a:normAutofit lnSpcReduction="10000"/>
          </a:bodyPr>
          <a:lstStyle/>
          <a:p>
            <a:pPr eaLnBrk="1" hangingPunct="1">
              <a:lnSpc>
                <a:spcPct val="90000"/>
              </a:lnSpc>
              <a:buFont typeface="Arial" panose="020B0604020202020204" pitchFamily="34" charset="0"/>
              <a:buNone/>
            </a:pPr>
            <a:r>
              <a:rPr lang="en-US" altLang="en-US" sz="1200" dirty="0">
                <a:latin typeface="Courier New" panose="02070309020205020404" pitchFamily="49" charset="0"/>
                <a:cs typeface="Courier New" panose="02070309020205020404" pitchFamily="49" charset="0"/>
              </a:rPr>
              <a:t>int spot = 1;</a:t>
            </a:r>
          </a:p>
          <a:p>
            <a:pPr eaLnBrk="1" hangingPunct="1">
              <a:lnSpc>
                <a:spcPct val="90000"/>
              </a:lnSpc>
              <a:buFont typeface="Arial" panose="020B0604020202020204" pitchFamily="34" charset="0"/>
              <a:buNone/>
            </a:pPr>
            <a:r>
              <a:rPr lang="en-US" altLang="en-US" sz="1200" dirty="0">
                <a:latin typeface="Courier New" panose="02070309020205020404" pitchFamily="49" charset="0"/>
                <a:cs typeface="Courier New" panose="02070309020205020404" pitchFamily="49" charset="0"/>
              </a:rPr>
              <a:t>int correctCount = 0;</a:t>
            </a:r>
          </a:p>
          <a:p>
            <a:pPr eaLnBrk="1" hangingPunct="1">
              <a:lnSpc>
                <a:spcPct val="90000"/>
              </a:lnSpc>
              <a:buFont typeface="Arial" panose="020B0604020202020204" pitchFamily="34" charset="0"/>
              <a:buNone/>
            </a:pPr>
            <a:r>
              <a:rPr lang="en-US" altLang="en-US" sz="1200" dirty="0">
                <a:latin typeface="Courier New" panose="02070309020205020404" pitchFamily="49" charset="0"/>
                <a:cs typeface="Courier New" panose="02070309020205020404" pitchFamily="49" charset="0"/>
              </a:rPr>
              <a:t>int notCorrectCount = 0;</a:t>
            </a:r>
          </a:p>
          <a:p>
            <a:pPr eaLnBrk="1" hangingPunct="1">
              <a:lnSpc>
                <a:spcPct val="90000"/>
              </a:lnSpc>
              <a:buFont typeface="Arial" panose="020B0604020202020204" pitchFamily="34" charset="0"/>
              <a:buNone/>
            </a:pPr>
            <a:endParaRPr lang="en-US" altLang="en-US" sz="1200" dirty="0">
              <a:latin typeface="Courier New" panose="02070309020205020404" pitchFamily="49" charset="0"/>
              <a:cs typeface="Courier New" panose="02070309020205020404" pitchFamily="49" charset="0"/>
            </a:endParaRPr>
          </a:p>
          <a:p>
            <a:pPr eaLnBrk="1" hangingPunct="1">
              <a:lnSpc>
                <a:spcPct val="90000"/>
              </a:lnSpc>
              <a:buFont typeface="Arial" panose="020B0604020202020204" pitchFamily="34" charset="0"/>
              <a:buNone/>
            </a:pPr>
            <a:r>
              <a:rPr lang="en-US" altLang="en-US" sz="1200" dirty="0">
                <a:latin typeface="Courier New" panose="02070309020205020404" pitchFamily="49" charset="0"/>
                <a:cs typeface="Courier New" panose="02070309020205020404" pitchFamily="49" charset="0"/>
              </a:rPr>
              <a:t>while(spot &lt;= n &amp;&amp; notCorrectCount != (n-positions) &amp;&amp; correctCount != positions)</a:t>
            </a:r>
          </a:p>
          <a:p>
            <a:pPr eaLnBrk="1" hangingPunct="1">
              <a:lnSpc>
                <a:spcPct val="90000"/>
              </a:lnSpc>
              <a:buFont typeface="Arial" panose="020B0604020202020204" pitchFamily="34" charset="0"/>
              <a:buNone/>
            </a:pPr>
            <a:r>
              <a:rPr lang="en-US" altLang="en-US" sz="1200" dirty="0">
                <a:latin typeface="Courier New" panose="02070309020205020404" pitchFamily="49" charset="0"/>
                <a:cs typeface="Courier New" panose="02070309020205020404" pitchFamily="49" charset="0"/>
              </a:rPr>
              <a:t>{</a:t>
            </a:r>
          </a:p>
          <a:p>
            <a:pPr eaLnBrk="1" hangingPunct="1">
              <a:lnSpc>
                <a:spcPct val="90000"/>
              </a:lnSpc>
              <a:buFont typeface="Arial" panose="020B0604020202020204" pitchFamily="34" charset="0"/>
              <a:buNone/>
            </a:pPr>
            <a:r>
              <a:rPr lang="en-US" altLang="en-US" sz="1200" dirty="0">
                <a:latin typeface="Courier New" panose="02070309020205020404" pitchFamily="49" charset="0"/>
                <a:cs typeface="Courier New" panose="02070309020205020404" pitchFamily="49" charset="0"/>
              </a:rPr>
              <a:t>  -----</a:t>
            </a:r>
          </a:p>
          <a:p>
            <a:pPr eaLnBrk="1" hangingPunct="1">
              <a:lnSpc>
                <a:spcPct val="90000"/>
              </a:lnSpc>
              <a:buFont typeface="Arial" panose="020B0604020202020204" pitchFamily="34" charset="0"/>
              <a:buNone/>
            </a:pPr>
            <a:r>
              <a:rPr lang="en-US" altLang="en-US" sz="1200" dirty="0">
                <a:latin typeface="Courier New" panose="02070309020205020404" pitchFamily="49" charset="0"/>
                <a:cs typeface="Courier New" panose="02070309020205020404" pitchFamily="49" charset="0"/>
              </a:rPr>
              <a:t> spot++</a:t>
            </a:r>
          </a:p>
          <a:p>
            <a:pPr eaLnBrk="1" hangingPunct="1">
              <a:lnSpc>
                <a:spcPct val="90000"/>
              </a:lnSpc>
              <a:buFont typeface="Arial" panose="020B0604020202020204" pitchFamily="34" charset="0"/>
              <a:buNone/>
            </a:pPr>
            <a:r>
              <a:rPr lang="en-US" altLang="en-US" sz="1200" dirty="0">
                <a:latin typeface="Courier New" panose="02070309020205020404" pitchFamily="49" charset="0"/>
                <a:cs typeface="Courier New" panose="02070309020205020404" pitchFamily="49" charset="0"/>
              </a:rPr>
              <a:t>}</a:t>
            </a:r>
          </a:p>
          <a:p>
            <a:pPr eaLnBrk="1" hangingPunct="1">
              <a:lnSpc>
                <a:spcPct val="90000"/>
              </a:lnSpc>
              <a:buFont typeface="Arial" panose="020B0604020202020204" pitchFamily="34" charset="0"/>
              <a:buNone/>
            </a:pPr>
            <a:endParaRPr lang="en-US" altLang="en-US" sz="1300" dirty="0">
              <a:latin typeface="Courier New" panose="02070309020205020404" pitchFamily="49" charset="0"/>
              <a:cs typeface="Courier New" panose="02070309020205020404" pitchFamily="49" charset="0"/>
            </a:endParaRPr>
          </a:p>
          <a:p>
            <a:pPr marL="0" indent="0" eaLnBrk="1" hangingPunct="1">
              <a:lnSpc>
                <a:spcPct val="90000"/>
              </a:lnSpc>
              <a:buNone/>
            </a:pPr>
            <a:r>
              <a:rPr lang="en-US" altLang="en-US" sz="1300" dirty="0"/>
              <a:t> </a:t>
            </a:r>
            <a:r>
              <a:rPr lang="en-US" altLang="en-US" sz="1600" dirty="0"/>
              <a:t>The above code is a sneak peek of the while loop used to iterate through each spot, but stops early if all the correct spots are found or all the incorrect spots are found.</a:t>
            </a:r>
          </a:p>
          <a:p>
            <a:pPr marL="0" indent="0" eaLnBrk="1" hangingPunct="1">
              <a:lnSpc>
                <a:spcPct val="90000"/>
              </a:lnSpc>
              <a:buNone/>
            </a:pPr>
            <a:r>
              <a:rPr lang="en-US" altLang="en-US" sz="1600" dirty="0"/>
              <a:t>( Remember that for a spot to be considered correct, when it is tested the number of positions correct must be equal to the formula given. )</a:t>
            </a:r>
          </a:p>
          <a:p>
            <a:pPr marL="0" indent="0" eaLnBrk="1" hangingPunct="1">
              <a:lnSpc>
                <a:spcPct val="90000"/>
              </a:lnSpc>
              <a:buNone/>
            </a:pPr>
            <a:endParaRPr lang="en-US" altLang="en-US" sz="1600" dirty="0"/>
          </a:p>
          <a:p>
            <a:pPr eaLnBrk="1" hangingPunct="1">
              <a:lnSpc>
                <a:spcPct val="90000"/>
              </a:lnSpc>
              <a:buFont typeface="Arial" panose="020B0604020202020204" pitchFamily="34" charset="0"/>
              <a:buNone/>
            </a:pPr>
            <a:r>
              <a:rPr lang="en-US" altLang="en-US" sz="1600" dirty="0"/>
              <a:t>a. How do we know that all the correct spots are found if it is equal to positions?</a:t>
            </a:r>
          </a:p>
          <a:p>
            <a:pPr eaLnBrk="1" hangingPunct="1">
              <a:lnSpc>
                <a:spcPct val="90000"/>
              </a:lnSpc>
              <a:buFont typeface="Arial" panose="020B0604020202020204" pitchFamily="34" charset="0"/>
              <a:buNone/>
            </a:pPr>
            <a:r>
              <a:rPr lang="en-US" altLang="en-US" sz="1600" dirty="0"/>
              <a:t>b. How do we know that all the incorrect spots are found if it is equal to n-positions?</a:t>
            </a:r>
          </a:p>
          <a:p>
            <a:pPr eaLnBrk="1" hangingPunct="1">
              <a:lnSpc>
                <a:spcPct val="90000"/>
              </a:lnSpc>
              <a:buFont typeface="Arial" panose="020B0604020202020204" pitchFamily="34" charset="0"/>
              <a:buNone/>
            </a:pPr>
            <a:r>
              <a:rPr lang="en-US" altLang="en-US" sz="1600" dirty="0"/>
              <a:t>c. How come we are saving both the number of correct spots and the number of incorrect spots with each iteration, and not just one?</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205" name="Rectangle 8204">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6"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07" name="Freeform: Shape 8206">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56521" y="1"/>
            <a:ext cx="851299"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194" name="Title 1">
            <a:extLst>
              <a:ext uri="{FF2B5EF4-FFF2-40B4-BE49-F238E27FC236}">
                <a16:creationId xmlns:a16="http://schemas.microsoft.com/office/drawing/2014/main" id="{C7014E6F-1FD7-D065-F50F-646895770DD9}"/>
              </a:ext>
            </a:extLst>
          </p:cNvPr>
          <p:cNvSpPr>
            <a:spLocks noGrp="1"/>
          </p:cNvSpPr>
          <p:nvPr>
            <p:ph type="title"/>
          </p:nvPr>
        </p:nvSpPr>
        <p:spPr>
          <a:xfrm>
            <a:off x="628650" y="365125"/>
            <a:ext cx="7886700" cy="1325563"/>
          </a:xfrm>
        </p:spPr>
        <p:txBody>
          <a:bodyPr>
            <a:normAutofit/>
          </a:bodyPr>
          <a:lstStyle/>
          <a:p>
            <a:pPr eaLnBrk="1" hangingPunct="1"/>
            <a:r>
              <a:rPr lang="en-US" altLang="en-US" dirty="0">
                <a:latin typeface="Arial" panose="020B0604020202020204" pitchFamily="34" charset="0"/>
                <a:cs typeface="Arial" panose="020B0604020202020204" pitchFamily="34" charset="0"/>
              </a:rPr>
              <a:t>Answer</a:t>
            </a:r>
          </a:p>
        </p:txBody>
      </p:sp>
      <p:sp>
        <p:nvSpPr>
          <p:cNvPr id="8209" name="Arc 820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93647" y="2693652"/>
            <a:ext cx="4083433" cy="3062575"/>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8195" name="Content Placeholder 2">
            <a:extLst>
              <a:ext uri="{FF2B5EF4-FFF2-40B4-BE49-F238E27FC236}">
                <a16:creationId xmlns:a16="http://schemas.microsoft.com/office/drawing/2014/main" id="{C8AD67CB-E9C8-C5D6-9153-3F20BA4F96AC}"/>
              </a:ext>
            </a:extLst>
          </p:cNvPr>
          <p:cNvSpPr>
            <a:spLocks noGrp="1"/>
          </p:cNvSpPr>
          <p:nvPr>
            <p:ph idx="1"/>
          </p:nvPr>
        </p:nvSpPr>
        <p:spPr>
          <a:xfrm>
            <a:off x="628650" y="1825625"/>
            <a:ext cx="7886700" cy="4351338"/>
          </a:xfrm>
        </p:spPr>
        <p:txBody>
          <a:bodyPr>
            <a:normAutofit/>
          </a:bodyPr>
          <a:lstStyle/>
          <a:p>
            <a:pPr eaLnBrk="1" hangingPunct="1">
              <a:lnSpc>
                <a:spcPct val="90000"/>
              </a:lnSpc>
              <a:buFont typeface="Arial" panose="020B0604020202020204" pitchFamily="34" charset="0"/>
              <a:buAutoNum type="alphaLcPeriod"/>
            </a:pPr>
            <a:r>
              <a:rPr lang="en-US" altLang="en-US" sz="1500" dirty="0">
                <a:latin typeface="Arial" panose="020B0604020202020204" pitchFamily="34" charset="0"/>
                <a:cs typeface="Arial" panose="020B0604020202020204" pitchFamily="34" charset="0"/>
              </a:rPr>
              <a:t>The variable positions holds the number of spots that were correct for the first guess. If correctCount reaches this number, then that means all the spots that were correct in the first guess have been found.</a:t>
            </a:r>
          </a:p>
          <a:p>
            <a:pPr marL="0" indent="0" eaLnBrk="1" hangingPunct="1">
              <a:lnSpc>
                <a:spcPct val="90000"/>
              </a:lnSpc>
              <a:buNone/>
            </a:pPr>
            <a:endParaRPr lang="en-US" altLang="en-US" sz="1500" dirty="0">
              <a:latin typeface="Arial" panose="020B0604020202020204" pitchFamily="34" charset="0"/>
              <a:cs typeface="Arial" panose="020B0604020202020204" pitchFamily="34" charset="0"/>
            </a:endParaRPr>
          </a:p>
          <a:p>
            <a:pPr eaLnBrk="1" hangingPunct="1">
              <a:lnSpc>
                <a:spcPct val="90000"/>
              </a:lnSpc>
              <a:buFont typeface="Arial" panose="020B0604020202020204" pitchFamily="34" charset="0"/>
              <a:buNone/>
            </a:pPr>
            <a:r>
              <a:rPr lang="en-US" altLang="en-US" sz="1500" dirty="0">
                <a:latin typeface="Arial" panose="020B0604020202020204" pitchFamily="34" charset="0"/>
                <a:cs typeface="Arial" panose="020B0604020202020204" pitchFamily="34" charset="0"/>
              </a:rPr>
              <a:t>b. The variable positions holds the number of spots that were correct for the first guess. That means that the number of incorrect spots will be the total number of spots minus those that were correct, or (n-positions).</a:t>
            </a:r>
          </a:p>
          <a:p>
            <a:pPr eaLnBrk="1" hangingPunct="1">
              <a:lnSpc>
                <a:spcPct val="90000"/>
              </a:lnSpc>
              <a:buFont typeface="Arial" panose="020B0604020202020204" pitchFamily="34" charset="0"/>
              <a:buNone/>
            </a:pPr>
            <a:endParaRPr lang="en-US" altLang="en-US" sz="1500" dirty="0">
              <a:latin typeface="Arial" panose="020B0604020202020204" pitchFamily="34" charset="0"/>
              <a:cs typeface="Arial" panose="020B0604020202020204" pitchFamily="34" charset="0"/>
            </a:endParaRPr>
          </a:p>
          <a:p>
            <a:pPr eaLnBrk="1" hangingPunct="1">
              <a:lnSpc>
                <a:spcPct val="90000"/>
              </a:lnSpc>
              <a:buFont typeface="Arial" panose="020B0604020202020204" pitchFamily="34" charset="0"/>
              <a:buNone/>
            </a:pPr>
            <a:r>
              <a:rPr lang="en-US" altLang="en-US" sz="1500" dirty="0">
                <a:latin typeface="Arial" panose="020B0604020202020204" pitchFamily="34" charset="0"/>
                <a:cs typeface="Arial" panose="020B0604020202020204" pitchFamily="34" charset="0"/>
              </a:rPr>
              <a:t>c. This ensures that the user's secret code is found within n guesses. If we chose to just iterate through every spot, then we would have n+1 total guesses, which would be the first guess plus the tester guess for each n spot. If we chose just to count the correct spots and terminate the loop when they are all found, there is a possibility that all the correct spots are at the end of the code, so they wouldn't be found until every spot is checked, leaving us with n+1 total guesses again. By choosing to also count the incorrect spots, it accounts for scenarios where the correct spots may be hiding at the end of the code as well. When all the incorrect spots are found, we know that the spots remaining must be in the secret code.</a:t>
            </a:r>
          </a:p>
          <a:p>
            <a:pPr eaLnBrk="1" hangingPunct="1">
              <a:lnSpc>
                <a:spcPct val="90000"/>
              </a:lnSpc>
              <a:buFont typeface="Arial" panose="020B0604020202020204" pitchFamily="34" charset="0"/>
              <a:buNone/>
            </a:pPr>
            <a:endParaRPr lang="en-US" altLang="en-US" sz="1500" dirty="0">
              <a:latin typeface="Arial" panose="020B0604020202020204" pitchFamily="34" charset="0"/>
              <a:cs typeface="Arial" panose="020B0604020202020204" pitchFamily="34"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a:extLst>
              <a:ext uri="{FF2B5EF4-FFF2-40B4-BE49-F238E27FC236}">
                <a16:creationId xmlns:a16="http://schemas.microsoft.com/office/drawing/2014/main" id="{B84504FB-6E45-E1B1-9543-E8043D4A91E7}"/>
              </a:ext>
            </a:extLst>
          </p:cNvPr>
          <p:cNvSpPr>
            <a:spLocks noGrp="1"/>
          </p:cNvSpPr>
          <p:nvPr>
            <p:ph type="title"/>
          </p:nvPr>
        </p:nvSpPr>
        <p:spPr/>
        <p:txBody>
          <a:bodyPr/>
          <a:lstStyle/>
          <a:p>
            <a:pPr eaLnBrk="1" hangingPunct="1"/>
            <a:r>
              <a:rPr lang="en-US" altLang="en-US" dirty="0"/>
              <a:t>Important Code(1)</a:t>
            </a:r>
          </a:p>
        </p:txBody>
      </p:sp>
      <p:pic>
        <p:nvPicPr>
          <p:cNvPr id="3" name="Picture 2">
            <a:extLst>
              <a:ext uri="{FF2B5EF4-FFF2-40B4-BE49-F238E27FC236}">
                <a16:creationId xmlns:a16="http://schemas.microsoft.com/office/drawing/2014/main" id="{0B5E8D0A-FF66-20D7-8290-9F63723839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417638"/>
            <a:ext cx="9144000" cy="2209800"/>
          </a:xfrm>
          <a:prstGeom prst="rect">
            <a:avLst/>
          </a:prstGeom>
        </p:spPr>
      </p:pic>
      <p:pic>
        <p:nvPicPr>
          <p:cNvPr id="5" name="Picture 4">
            <a:extLst>
              <a:ext uri="{FF2B5EF4-FFF2-40B4-BE49-F238E27FC236}">
                <a16:creationId xmlns:a16="http://schemas.microsoft.com/office/drawing/2014/main" id="{10AA7A34-019E-2336-18D9-D8705D343F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962400"/>
            <a:ext cx="9144000" cy="2209800"/>
          </a:xfrm>
          <a:prstGeom prst="rect">
            <a:avLst/>
          </a:prstGeom>
        </p:spPr>
      </p:pic>
      <p:cxnSp>
        <p:nvCxnSpPr>
          <p:cNvPr id="4" name="Straight Connector 3">
            <a:extLst>
              <a:ext uri="{FF2B5EF4-FFF2-40B4-BE49-F238E27FC236}">
                <a16:creationId xmlns:a16="http://schemas.microsoft.com/office/drawing/2014/main" id="{A65C0E01-E74A-45FE-80C2-B6BF709B15E9}"/>
              </a:ext>
            </a:extLst>
          </p:cNvPr>
          <p:cNvCxnSpPr/>
          <p:nvPr/>
        </p:nvCxnSpPr>
        <p:spPr>
          <a:xfrm>
            <a:off x="457200" y="1143000"/>
            <a:ext cx="7955280" cy="0"/>
          </a:xfrm>
          <a:prstGeom prst="line">
            <a:avLst/>
          </a:prstGeom>
        </p:spPr>
        <p:style>
          <a:lnRef idx="2">
            <a:schemeClr val="accent1"/>
          </a:lnRef>
          <a:fillRef idx="0">
            <a:schemeClr val="accent1"/>
          </a:fillRef>
          <a:effectRef idx="1">
            <a:schemeClr val="accent1"/>
          </a:effectRef>
          <a:fontRef idx="minor">
            <a:schemeClr val="tx1"/>
          </a:fontRef>
        </p:style>
      </p:cxn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B9D3C3-5759-BF4A-9414-FDE4AE0CD56B}"/>
              </a:ext>
            </a:extLst>
          </p:cNvPr>
          <p:cNvSpPr>
            <a:spLocks noGrp="1"/>
          </p:cNvSpPr>
          <p:nvPr>
            <p:ph type="title"/>
          </p:nvPr>
        </p:nvSpPr>
        <p:spPr/>
        <p:txBody>
          <a:bodyPr/>
          <a:lstStyle/>
          <a:p>
            <a:r>
              <a:rPr lang="en-US" dirty="0"/>
              <a:t>Important Code(2)</a:t>
            </a:r>
          </a:p>
        </p:txBody>
      </p:sp>
      <p:pic>
        <p:nvPicPr>
          <p:cNvPr id="4" name="Picture 3">
            <a:extLst>
              <a:ext uri="{FF2B5EF4-FFF2-40B4-BE49-F238E27FC236}">
                <a16:creationId xmlns:a16="http://schemas.microsoft.com/office/drawing/2014/main" id="{954C8016-FDF6-D582-18D0-DE3CB45788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700784"/>
            <a:ext cx="9144000" cy="3938016"/>
          </a:xfrm>
          <a:prstGeom prst="rect">
            <a:avLst/>
          </a:prstGeom>
        </p:spPr>
      </p:pic>
      <p:cxnSp>
        <p:nvCxnSpPr>
          <p:cNvPr id="3" name="Straight Connector 2">
            <a:extLst>
              <a:ext uri="{FF2B5EF4-FFF2-40B4-BE49-F238E27FC236}">
                <a16:creationId xmlns:a16="http://schemas.microsoft.com/office/drawing/2014/main" id="{14780CC8-E575-BE4B-8813-84EC98BD65F8}"/>
              </a:ext>
            </a:extLst>
          </p:cNvPr>
          <p:cNvCxnSpPr/>
          <p:nvPr/>
        </p:nvCxnSpPr>
        <p:spPr>
          <a:xfrm>
            <a:off x="457200" y="1143000"/>
            <a:ext cx="7955280"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940937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BC32DC-08AA-3AE0-8198-3ADF9389883A}"/>
              </a:ext>
            </a:extLst>
          </p:cNvPr>
          <p:cNvSpPr>
            <a:spLocks noGrp="1"/>
          </p:cNvSpPr>
          <p:nvPr>
            <p:ph type="title"/>
          </p:nvPr>
        </p:nvSpPr>
        <p:spPr/>
        <p:txBody>
          <a:bodyPr/>
          <a:lstStyle/>
          <a:p>
            <a:r>
              <a:rPr lang="en-US" dirty="0"/>
              <a:t>Important Code (Explanation)</a:t>
            </a:r>
          </a:p>
        </p:txBody>
      </p:sp>
      <p:sp>
        <p:nvSpPr>
          <p:cNvPr id="6" name="Content Placeholder 5">
            <a:extLst>
              <a:ext uri="{FF2B5EF4-FFF2-40B4-BE49-F238E27FC236}">
                <a16:creationId xmlns:a16="http://schemas.microsoft.com/office/drawing/2014/main" id="{B3A4D7AE-C171-DBB7-97B2-ABCA17236EC3}"/>
              </a:ext>
            </a:extLst>
          </p:cNvPr>
          <p:cNvSpPr>
            <a:spLocks noGrp="1"/>
          </p:cNvSpPr>
          <p:nvPr>
            <p:ph idx="1"/>
          </p:nvPr>
        </p:nvSpPr>
        <p:spPr>
          <a:xfrm>
            <a:off x="457200" y="1295400"/>
            <a:ext cx="8229600" cy="4983162"/>
          </a:xfrm>
        </p:spPr>
        <p:txBody>
          <a:bodyPr/>
          <a:lstStyle/>
          <a:p>
            <a:r>
              <a:rPr lang="en-US" sz="1800" dirty="0"/>
              <a:t>There are two main arrays used to hold the correct and incorrect positions</a:t>
            </a:r>
          </a:p>
          <a:p>
            <a:pPr lvl="1"/>
            <a:r>
              <a:rPr lang="en-US" sz="1400" dirty="0"/>
              <a:t>holdsPositionsCorrect stores the correct values</a:t>
            </a:r>
          </a:p>
          <a:p>
            <a:pPr lvl="1"/>
            <a:r>
              <a:rPr lang="en-US" sz="1400" dirty="0"/>
              <a:t>holdsPositionsIncorrect stores the incorrect values</a:t>
            </a:r>
          </a:p>
          <a:p>
            <a:r>
              <a:rPr lang="en-US" sz="1800" dirty="0"/>
              <a:t>Both of them are boolean arrays and in both arrays each spot will hold a value of 1 if it is in the secret code, and 0 if it is not. </a:t>
            </a:r>
          </a:p>
          <a:p>
            <a:r>
              <a:rPr lang="en-US" sz="1800" dirty="0"/>
              <a:t>That means holdsPositionsCorrect must be initialized so that every spot is false. </a:t>
            </a:r>
          </a:p>
          <a:p>
            <a:pPr lvl="1"/>
            <a:r>
              <a:rPr lang="en-US" sz="1400" dirty="0"/>
              <a:t>Every time a correct spot is found, that position in the array will be changed to true.</a:t>
            </a:r>
          </a:p>
          <a:p>
            <a:pPr lvl="1"/>
            <a:r>
              <a:rPr lang="en-US" sz="1400" dirty="0"/>
              <a:t>If all the correct spots are found first, then by default, the remainders will be false.</a:t>
            </a:r>
          </a:p>
          <a:p>
            <a:r>
              <a:rPr lang="en-US" sz="1800" dirty="0"/>
              <a:t>It is the opposite for holdsPositionsIncorrect, which is initialized to all true. </a:t>
            </a:r>
          </a:p>
          <a:p>
            <a:pPr lvl="1"/>
            <a:r>
              <a:rPr lang="en-US" sz="1400" dirty="0"/>
              <a:t>If all the incorrect spots are found first and the while loop terminates, then those spots will hold a value of false, while the remainder are true.</a:t>
            </a:r>
          </a:p>
          <a:p>
            <a:r>
              <a:rPr lang="en-US" sz="1800" dirty="0"/>
              <a:t>After the while loop has terminated, the next step is to determine if all the correct spots or all the incorrect spots were found first.</a:t>
            </a:r>
          </a:p>
          <a:p>
            <a:pPr lvl="1"/>
            <a:r>
              <a:rPr lang="en-US" sz="1400" dirty="0"/>
              <a:t>This affects whether the holdsPositionsCorrect or holdsPositionsIncorrect array is used</a:t>
            </a:r>
          </a:p>
          <a:p>
            <a:pPr lvl="1"/>
            <a:r>
              <a:rPr lang="en-US" sz="1400" b="1" dirty="0"/>
              <a:t>For either array, when iterating through each spot, if the value is false, then the value in the secret code array will be flipped.</a:t>
            </a:r>
          </a:p>
          <a:p>
            <a:r>
              <a:rPr lang="en-US" sz="1800" b="1" dirty="0"/>
              <a:t>This leaves our secret code array with the correct spots having the same value as they did in the first guess, and every other spot flipped</a:t>
            </a:r>
          </a:p>
          <a:p>
            <a:endParaRPr lang="en-US" sz="1800" dirty="0"/>
          </a:p>
          <a:p>
            <a:pPr lvl="1"/>
            <a:endParaRPr lang="en-US" sz="1400" dirty="0"/>
          </a:p>
          <a:p>
            <a:pPr marL="457200" lvl="1" indent="0">
              <a:buNone/>
            </a:pPr>
            <a:endParaRPr lang="en-US" sz="1400" dirty="0"/>
          </a:p>
          <a:p>
            <a:pPr lvl="1"/>
            <a:endParaRPr lang="en-US" sz="1400" dirty="0"/>
          </a:p>
          <a:p>
            <a:pPr marL="457200" lvl="1" indent="0">
              <a:buNone/>
            </a:pPr>
            <a:endParaRPr lang="en-US" sz="1400" dirty="0"/>
          </a:p>
        </p:txBody>
      </p:sp>
      <p:cxnSp>
        <p:nvCxnSpPr>
          <p:cNvPr id="3" name="Straight Connector 2">
            <a:extLst>
              <a:ext uri="{FF2B5EF4-FFF2-40B4-BE49-F238E27FC236}">
                <a16:creationId xmlns:a16="http://schemas.microsoft.com/office/drawing/2014/main" id="{1B4B920D-D6BA-429B-E13E-06D982C44F03}"/>
              </a:ext>
            </a:extLst>
          </p:cNvPr>
          <p:cNvCxnSpPr/>
          <p:nvPr/>
        </p:nvCxnSpPr>
        <p:spPr>
          <a:xfrm>
            <a:off x="457200" y="1143000"/>
            <a:ext cx="7955280"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8664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a:extLst>
              <a:ext uri="{FF2B5EF4-FFF2-40B4-BE49-F238E27FC236}">
                <a16:creationId xmlns:a16="http://schemas.microsoft.com/office/drawing/2014/main" id="{AF60F7CF-0889-1BF0-CCA8-0E4F58F03D99}"/>
              </a:ext>
            </a:extLst>
          </p:cNvPr>
          <p:cNvSpPr>
            <a:spLocks noGrp="1"/>
          </p:cNvSpPr>
          <p:nvPr>
            <p:ph type="title"/>
          </p:nvPr>
        </p:nvSpPr>
        <p:spPr/>
        <p:txBody>
          <a:bodyPr/>
          <a:lstStyle/>
          <a:p>
            <a:pPr eaLnBrk="1" hangingPunct="1"/>
            <a:r>
              <a:rPr lang="en-US" altLang="en-US" dirty="0"/>
              <a:t>Lessons Learned</a:t>
            </a:r>
          </a:p>
        </p:txBody>
      </p:sp>
      <p:sp>
        <p:nvSpPr>
          <p:cNvPr id="10243" name="Rectangle 3">
            <a:extLst>
              <a:ext uri="{FF2B5EF4-FFF2-40B4-BE49-F238E27FC236}">
                <a16:creationId xmlns:a16="http://schemas.microsoft.com/office/drawing/2014/main" id="{335138A2-84F6-D353-F155-C1CCA9114ED7}"/>
              </a:ext>
            </a:extLst>
          </p:cNvPr>
          <p:cNvSpPr>
            <a:spLocks noGrp="1"/>
          </p:cNvSpPr>
          <p:nvPr>
            <p:ph type="body" idx="1"/>
          </p:nvPr>
        </p:nvSpPr>
        <p:spPr>
          <a:xfrm>
            <a:off x="457200" y="1600200"/>
            <a:ext cx="8229600" cy="4983162"/>
          </a:xfrm>
        </p:spPr>
        <p:txBody>
          <a:bodyPr/>
          <a:lstStyle/>
          <a:p>
            <a:pPr eaLnBrk="1" hangingPunct="1"/>
            <a:r>
              <a:rPr lang="en-US" altLang="en-US" dirty="0"/>
              <a:t>Simpler is better!</a:t>
            </a:r>
          </a:p>
          <a:p>
            <a:pPr marL="0" indent="0" eaLnBrk="1" hangingPunct="1">
              <a:buNone/>
            </a:pPr>
            <a:r>
              <a:rPr lang="en-US" altLang="en-US" sz="2000" dirty="0"/>
              <a:t>I originally tried to solve this problem with combinations. I would use the size of the array as n, and the number of positions correct as my k in the formula:             				n!/k!(n-k)!</a:t>
            </a:r>
          </a:p>
          <a:p>
            <a:pPr marL="0" indent="0" eaLnBrk="1" hangingPunct="1">
              <a:buNone/>
            </a:pPr>
            <a:r>
              <a:rPr lang="en-US" altLang="en-US" sz="2000" dirty="0"/>
              <a:t>To try to narrow down the number of possible combinations that the user was using. The problem I had here was that trying to test 2, 3, 4, etc. positions at a time made it much more difficult to determine which spots were actually in the secret code. </a:t>
            </a:r>
          </a:p>
          <a:p>
            <a:pPr marL="0" indent="0" eaLnBrk="1" hangingPunct="1">
              <a:buNone/>
            </a:pPr>
            <a:endParaRPr lang="en-US" altLang="en-US" sz="2000" dirty="0"/>
          </a:p>
          <a:p>
            <a:pPr marL="0" indent="0" eaLnBrk="1" hangingPunct="1">
              <a:buNone/>
            </a:pPr>
            <a:r>
              <a:rPr lang="en-US" altLang="en-US" sz="2000" dirty="0"/>
              <a:t>By choosing to test each position 1 at a time, a pattern arose and that is when the formula to determine if a spot was correct:</a:t>
            </a:r>
          </a:p>
          <a:p>
            <a:pPr marL="0" indent="0" eaLnBrk="1" hangingPunct="1">
              <a:buNone/>
            </a:pPr>
            <a:r>
              <a:rPr lang="en-US" altLang="en-US" sz="2000" dirty="0"/>
              <a:t>	test number of positions correct = n-positions + 1</a:t>
            </a:r>
          </a:p>
          <a:p>
            <a:pPr marL="0" indent="0" eaLnBrk="1" hangingPunct="1">
              <a:buNone/>
            </a:pPr>
            <a:r>
              <a:rPr lang="en-US" altLang="en-US" sz="2000" dirty="0"/>
              <a:t>was found.</a:t>
            </a:r>
          </a:p>
          <a:p>
            <a:pPr marL="0" indent="0" eaLnBrk="1" hangingPunct="1">
              <a:buNone/>
            </a:pPr>
            <a:endParaRPr lang="en-US" altLang="en-US" sz="2000" dirty="0"/>
          </a:p>
          <a:p>
            <a:pPr marL="0" indent="0" eaLnBrk="1" hangingPunct="1">
              <a:buNone/>
            </a:pPr>
            <a:endParaRPr lang="en-US" altLang="en-US" sz="2000" dirty="0"/>
          </a:p>
          <a:p>
            <a:pPr marL="0" indent="0" eaLnBrk="1" hangingPunct="1">
              <a:buNone/>
            </a:pPr>
            <a:endParaRPr lang="en-US" altLang="en-US" sz="2000" dirty="0"/>
          </a:p>
        </p:txBody>
      </p:sp>
      <p:cxnSp>
        <p:nvCxnSpPr>
          <p:cNvPr id="2" name="Straight Connector 1">
            <a:extLst>
              <a:ext uri="{FF2B5EF4-FFF2-40B4-BE49-F238E27FC236}">
                <a16:creationId xmlns:a16="http://schemas.microsoft.com/office/drawing/2014/main" id="{7208B603-E750-9802-497E-E6E9115B2AE3}"/>
              </a:ext>
            </a:extLst>
          </p:cNvPr>
          <p:cNvCxnSpPr/>
          <p:nvPr/>
        </p:nvCxnSpPr>
        <p:spPr>
          <a:xfrm>
            <a:off x="0" y="0"/>
            <a:ext cx="9144000" cy="0"/>
          </a:xfrm>
          <a:prstGeom prst="line">
            <a:avLst/>
          </a:prstGeom>
        </p:spPr>
        <p:style>
          <a:lnRef idx="3">
            <a:schemeClr val="accent1"/>
          </a:lnRef>
          <a:fillRef idx="0">
            <a:schemeClr val="accent1"/>
          </a:fillRef>
          <a:effectRef idx="2">
            <a:schemeClr val="accent1"/>
          </a:effectRef>
          <a:fontRef idx="minor">
            <a:schemeClr val="tx1"/>
          </a:fontRef>
        </p:style>
      </p:cxnSp>
      <p:sp>
        <p:nvSpPr>
          <p:cNvPr id="3" name="Rectangle 2">
            <a:extLst>
              <a:ext uri="{FF2B5EF4-FFF2-40B4-BE49-F238E27FC236}">
                <a16:creationId xmlns:a16="http://schemas.microsoft.com/office/drawing/2014/main" id="{D3C78A9D-5837-2806-2572-6970274505FC}"/>
              </a:ext>
            </a:extLst>
          </p:cNvPr>
          <p:cNvSpPr/>
          <p:nvPr/>
        </p:nvSpPr>
        <p:spPr>
          <a:xfrm>
            <a:off x="0" y="0"/>
            <a:ext cx="9144000" cy="2746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Graphic 4" descr="Clipboard with solid fill">
            <a:extLst>
              <a:ext uri="{FF2B5EF4-FFF2-40B4-BE49-F238E27FC236}">
                <a16:creationId xmlns:a16="http://schemas.microsoft.com/office/drawing/2014/main" id="{A3A43817-A975-7D94-FA61-B4CB49159DD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7200" y="388938"/>
            <a:ext cx="914400" cy="91440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266" name="Rectangle 2">
            <a:extLst>
              <a:ext uri="{FF2B5EF4-FFF2-40B4-BE49-F238E27FC236}">
                <a16:creationId xmlns:a16="http://schemas.microsoft.com/office/drawing/2014/main" id="{3004FA55-4129-39DB-3DB5-52CECA59AA61}"/>
              </a:ext>
            </a:extLst>
          </p:cNvPr>
          <p:cNvSpPr>
            <a:spLocks noGrp="1"/>
          </p:cNvSpPr>
          <p:nvPr>
            <p:ph type="title"/>
          </p:nvPr>
        </p:nvSpPr>
        <p:spPr>
          <a:xfrm>
            <a:off x="628649" y="291090"/>
            <a:ext cx="7886699" cy="932688"/>
          </a:xfrm>
        </p:spPr>
        <p:txBody>
          <a:bodyPr vert="horz" lIns="91440" tIns="45720" rIns="91440" bIns="45720" rtlCol="0" anchor="b">
            <a:normAutofit/>
          </a:bodyPr>
          <a:lstStyle/>
          <a:p>
            <a:pPr algn="l" eaLnBrk="1" hangingPunct="1">
              <a:lnSpc>
                <a:spcPct val="90000"/>
              </a:lnSpc>
            </a:pPr>
            <a:r>
              <a:rPr lang="en-US" altLang="en-US" sz="4700" kern="1200" dirty="0">
                <a:solidFill>
                  <a:schemeClr val="tx1"/>
                </a:solidFill>
                <a:latin typeface="+mj-lt"/>
                <a:ea typeface="+mj-ea"/>
                <a:cs typeface="+mj-cs"/>
              </a:rPr>
              <a:t>Demonstration</a:t>
            </a:r>
          </a:p>
        </p:txBody>
      </p:sp>
      <p:pic>
        <p:nvPicPr>
          <p:cNvPr id="2" name="CodeGuessingDemonstration1">
            <a:hlinkClick r:id="" action="ppaction://media"/>
            <a:extLst>
              <a:ext uri="{FF2B5EF4-FFF2-40B4-BE49-F238E27FC236}">
                <a16:creationId xmlns:a16="http://schemas.microsoft.com/office/drawing/2014/main" id="{D13C9B09-79DA-274B-D616-2FDB828D9F65}"/>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28650" y="1866040"/>
            <a:ext cx="7886699" cy="4436267"/>
          </a:xfrm>
          <a:prstGeom prst="rect">
            <a:avLst/>
          </a:prstGeom>
        </p:spPr>
      </p:pic>
      <p:cxnSp>
        <p:nvCxnSpPr>
          <p:cNvPr id="3" name="Straight Connector 2">
            <a:extLst>
              <a:ext uri="{FF2B5EF4-FFF2-40B4-BE49-F238E27FC236}">
                <a16:creationId xmlns:a16="http://schemas.microsoft.com/office/drawing/2014/main" id="{D45E5076-C7E1-594A-607A-34E393DD09D9}"/>
              </a:ext>
            </a:extLst>
          </p:cNvPr>
          <p:cNvCxnSpPr/>
          <p:nvPr/>
        </p:nvCxnSpPr>
        <p:spPr>
          <a:xfrm>
            <a:off x="457200" y="1143000"/>
            <a:ext cx="7955280" cy="0"/>
          </a:xfrm>
          <a:prstGeom prst="line">
            <a:avLst/>
          </a:prstGeom>
        </p:spPr>
        <p:style>
          <a:lnRef idx="2">
            <a:schemeClr val="accent1"/>
          </a:lnRef>
          <a:fillRef idx="0">
            <a:schemeClr val="accent1"/>
          </a:fillRef>
          <a:effectRef idx="1">
            <a:schemeClr val="accent1"/>
          </a:effectRef>
          <a:fontRef idx="minor">
            <a:schemeClr val="tx1"/>
          </a:fontRef>
        </p:style>
      </p:cxnSp>
      <p:pic>
        <p:nvPicPr>
          <p:cNvPr id="5" name="Graphic 4" descr="Volume with solid fill">
            <a:extLst>
              <a:ext uri="{FF2B5EF4-FFF2-40B4-BE49-F238E27FC236}">
                <a16:creationId xmlns:a16="http://schemas.microsoft.com/office/drawing/2014/main" id="{921CC2D5-B6C2-4B03-0E39-D3181AB6B76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571998" y="341598"/>
            <a:ext cx="914400" cy="9144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7138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297" name="Rectangle 12296">
            <a:extLst>
              <a:ext uri="{FF2B5EF4-FFF2-40B4-BE49-F238E27FC236}">
                <a16:creationId xmlns:a16="http://schemas.microsoft.com/office/drawing/2014/main" id="{A3363022-C969-41E9-8EB2-E4C94908C1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3771" cy="68520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299" name="Rectangle 12298">
            <a:extLst>
              <a:ext uri="{FF2B5EF4-FFF2-40B4-BE49-F238E27FC236}">
                <a16:creationId xmlns:a16="http://schemas.microsoft.com/office/drawing/2014/main" id="{8D1AD6B3-BE88-4CEB-BA17-790657CC47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 y="0"/>
            <a:ext cx="9143772"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290" name="Rectangle 2">
            <a:extLst>
              <a:ext uri="{FF2B5EF4-FFF2-40B4-BE49-F238E27FC236}">
                <a16:creationId xmlns:a16="http://schemas.microsoft.com/office/drawing/2014/main" id="{C31ECEEE-4BE8-F1AF-54A1-37C62A06729D}"/>
              </a:ext>
            </a:extLst>
          </p:cNvPr>
          <p:cNvSpPr>
            <a:spLocks noGrp="1"/>
          </p:cNvSpPr>
          <p:nvPr>
            <p:ph type="title"/>
          </p:nvPr>
        </p:nvSpPr>
        <p:spPr>
          <a:xfrm>
            <a:off x="4747181" y="3048001"/>
            <a:ext cx="3604497" cy="762000"/>
          </a:xfrm>
        </p:spPr>
        <p:txBody>
          <a:bodyPr vert="horz" lIns="91440" tIns="45720" rIns="91440" bIns="45720" rtlCol="0" anchor="t">
            <a:normAutofit/>
          </a:bodyPr>
          <a:lstStyle/>
          <a:p>
            <a:pPr eaLnBrk="1" hangingPunct="1">
              <a:lnSpc>
                <a:spcPct val="90000"/>
              </a:lnSpc>
            </a:pPr>
            <a:r>
              <a:rPr lang="en-US" altLang="en-US" sz="3500" kern="1200" dirty="0">
                <a:solidFill>
                  <a:schemeClr val="tx2"/>
                </a:solidFill>
                <a:latin typeface="Arial" panose="020B0604020202020204" pitchFamily="34" charset="0"/>
                <a:cs typeface="Arial" panose="020B0604020202020204" pitchFamily="34" charset="0"/>
              </a:rPr>
              <a:t>Questions?</a:t>
            </a:r>
          </a:p>
        </p:txBody>
      </p:sp>
      <p:pic>
        <p:nvPicPr>
          <p:cNvPr id="12294" name="Graphic 12293" descr="Question mark">
            <a:extLst>
              <a:ext uri="{FF2B5EF4-FFF2-40B4-BE49-F238E27FC236}">
                <a16:creationId xmlns:a16="http://schemas.microsoft.com/office/drawing/2014/main" id="{44E1D6CA-7FB4-21C0-E597-4C62F5DA397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5352" y="2333040"/>
            <a:ext cx="3106320" cy="3106320"/>
          </a:xfrm>
          <a:custGeom>
            <a:avLst/>
            <a:gdLst/>
            <a:ahLst/>
            <a:cxnLst/>
            <a:rect l="l" t="t" r="r" b="b"/>
            <a:pathLst>
              <a:path w="4141760" h="4377846">
                <a:moveTo>
                  <a:pt x="0" y="0"/>
                </a:moveTo>
                <a:lnTo>
                  <a:pt x="4141760" y="0"/>
                </a:lnTo>
                <a:lnTo>
                  <a:pt x="4141760" y="4377846"/>
                </a:lnTo>
                <a:lnTo>
                  <a:pt x="0" y="4377846"/>
                </a:lnTo>
                <a:close/>
              </a:path>
            </a:pathLst>
          </a:custGeom>
        </p:spPr>
      </p:pic>
      <p:grpSp>
        <p:nvGrpSpPr>
          <p:cNvPr id="12301" name="Group 12300">
            <a:extLst>
              <a:ext uri="{FF2B5EF4-FFF2-40B4-BE49-F238E27FC236}">
                <a16:creationId xmlns:a16="http://schemas.microsoft.com/office/drawing/2014/main" id="{89D1390B-7E13-4B4F-9CB2-391063412E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89" y="-5977"/>
            <a:ext cx="4679005" cy="6863979"/>
            <a:chOff x="305" y="-5977"/>
            <a:chExt cx="6238675" cy="6863979"/>
          </a:xfrm>
        </p:grpSpPr>
        <p:sp>
          <p:nvSpPr>
            <p:cNvPr id="12302" name="Freeform: Shape 12301">
              <a:extLst>
                <a:ext uri="{FF2B5EF4-FFF2-40B4-BE49-F238E27FC236}">
                  <a16:creationId xmlns:a16="http://schemas.microsoft.com/office/drawing/2014/main" id="{9E720206-AA49-4786-A932-A2650DE091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34854"/>
              <a:ext cx="6028697" cy="6817170"/>
            </a:xfrm>
            <a:custGeom>
              <a:avLst/>
              <a:gdLst>
                <a:gd name="connsiteX0" fmla="*/ 6028697 w 6028697"/>
                <a:gd name="connsiteY0" fmla="*/ 6155323 h 6817170"/>
                <a:gd name="connsiteX1" fmla="*/ 6028697 w 6028697"/>
                <a:gd name="connsiteY1" fmla="*/ 6817170 h 6817170"/>
                <a:gd name="connsiteX2" fmla="*/ 5157862 w 6028697"/>
                <a:gd name="connsiteY2" fmla="*/ 6817170 h 6817170"/>
                <a:gd name="connsiteX3" fmla="*/ 5347156 w 6028697"/>
                <a:gd name="connsiteY3" fmla="*/ 6687553 h 6817170"/>
                <a:gd name="connsiteX4" fmla="*/ 5487470 w 6028697"/>
                <a:gd name="connsiteY4" fmla="*/ 6581714 h 6817170"/>
                <a:gd name="connsiteX5" fmla="*/ 5627642 w 6028697"/>
                <a:gd name="connsiteY5" fmla="*/ 6472328 h 6817170"/>
                <a:gd name="connsiteX6" fmla="*/ 5911392 w 6028697"/>
                <a:gd name="connsiteY6" fmla="*/ 6245328 h 6817170"/>
                <a:gd name="connsiteX7" fmla="*/ 4481066 w 6028697"/>
                <a:gd name="connsiteY7" fmla="*/ 478 h 6817170"/>
                <a:gd name="connsiteX8" fmla="*/ 4672258 w 6028697"/>
                <a:gd name="connsiteY8" fmla="*/ 7519 h 6817170"/>
                <a:gd name="connsiteX9" fmla="*/ 5429869 w 6028697"/>
                <a:gd name="connsiteY9" fmla="*/ 125134 h 6817170"/>
                <a:gd name="connsiteX10" fmla="*/ 5976319 w 6028697"/>
                <a:gd name="connsiteY10" fmla="*/ 314893 h 6817170"/>
                <a:gd name="connsiteX11" fmla="*/ 6028697 w 6028697"/>
                <a:gd name="connsiteY11" fmla="*/ 339901 h 6817170"/>
                <a:gd name="connsiteX12" fmla="*/ 6028697 w 6028697"/>
                <a:gd name="connsiteY12" fmla="*/ 732458 h 6817170"/>
                <a:gd name="connsiteX13" fmla="*/ 5990985 w 6028697"/>
                <a:gd name="connsiteY13" fmla="*/ 712211 h 6817170"/>
                <a:gd name="connsiteX14" fmla="*/ 5341339 w 6028697"/>
                <a:gd name="connsiteY14" fmla="*/ 475281 h 6817170"/>
                <a:gd name="connsiteX15" fmla="*/ 4651969 w 6028697"/>
                <a:gd name="connsiteY15" fmla="*/ 377104 h 6817170"/>
                <a:gd name="connsiteX16" fmla="*/ 3953093 w 6028697"/>
                <a:gd name="connsiteY16" fmla="*/ 402498 h 6817170"/>
                <a:gd name="connsiteX17" fmla="*/ 3267413 w 6028697"/>
                <a:gd name="connsiteY17" fmla="*/ 546643 h 6817170"/>
                <a:gd name="connsiteX18" fmla="*/ 1439498 w 6028697"/>
                <a:gd name="connsiteY18" fmla="*/ 1568141 h 6817170"/>
                <a:gd name="connsiteX19" fmla="*/ 960671 w 6028697"/>
                <a:gd name="connsiteY19" fmla="*/ 2082013 h 6817170"/>
                <a:gd name="connsiteX20" fmla="*/ 581866 w 6028697"/>
                <a:gd name="connsiteY20" fmla="*/ 2672638 h 6817170"/>
                <a:gd name="connsiteX21" fmla="*/ 324789 w 6028697"/>
                <a:gd name="connsiteY21" fmla="*/ 3325262 h 6817170"/>
                <a:gd name="connsiteX22" fmla="*/ 231151 w 6028697"/>
                <a:gd name="connsiteY22" fmla="*/ 4022292 h 6817170"/>
                <a:gd name="connsiteX23" fmla="*/ 270592 w 6028697"/>
                <a:gd name="connsiteY23" fmla="*/ 4362792 h 6817170"/>
                <a:gd name="connsiteX24" fmla="*/ 387213 w 6028697"/>
                <a:gd name="connsiteY24" fmla="*/ 4681585 h 6817170"/>
                <a:gd name="connsiteX25" fmla="*/ 468507 w 6028697"/>
                <a:gd name="connsiteY25" fmla="*/ 4831546 h 6817170"/>
                <a:gd name="connsiteX26" fmla="*/ 561862 w 6028697"/>
                <a:gd name="connsiteY26" fmla="*/ 4976826 h 6817170"/>
                <a:gd name="connsiteX27" fmla="*/ 777511 w 6028697"/>
                <a:gd name="connsiteY27" fmla="*/ 5257597 h 6817170"/>
                <a:gd name="connsiteX28" fmla="*/ 1010895 w 6028697"/>
                <a:gd name="connsiteY28" fmla="*/ 5540494 h 6817170"/>
                <a:gd name="connsiteX29" fmla="*/ 1126948 w 6028697"/>
                <a:gd name="connsiteY29" fmla="*/ 5688186 h 6817170"/>
                <a:gd name="connsiteX30" fmla="*/ 1182706 w 6028697"/>
                <a:gd name="connsiteY30" fmla="*/ 5760543 h 6817170"/>
                <a:gd name="connsiteX31" fmla="*/ 1237327 w 6028697"/>
                <a:gd name="connsiteY31" fmla="*/ 5830060 h 6817170"/>
                <a:gd name="connsiteX32" fmla="*/ 1706649 w 6028697"/>
                <a:gd name="connsiteY32" fmla="*/ 6342797 h 6817170"/>
                <a:gd name="connsiteX33" fmla="*/ 1956207 w 6028697"/>
                <a:gd name="connsiteY33" fmla="*/ 6573484 h 6817170"/>
                <a:gd name="connsiteX34" fmla="*/ 2217681 w 6028697"/>
                <a:gd name="connsiteY34" fmla="*/ 6786297 h 6817170"/>
                <a:gd name="connsiteX35" fmla="*/ 2260820 w 6028697"/>
                <a:gd name="connsiteY35" fmla="*/ 6817170 h 6817170"/>
                <a:gd name="connsiteX36" fmla="*/ 1429497 w 6028697"/>
                <a:gd name="connsiteY36" fmla="*/ 6817170 h 6817170"/>
                <a:gd name="connsiteX37" fmla="*/ 1327275 w 6028697"/>
                <a:gd name="connsiteY37" fmla="*/ 6713800 h 6817170"/>
                <a:gd name="connsiteX38" fmla="*/ 1080556 w 6028697"/>
                <a:gd name="connsiteY38" fmla="*/ 6414443 h 6817170"/>
                <a:gd name="connsiteX39" fmla="*/ 865189 w 6028697"/>
                <a:gd name="connsiteY39" fmla="*/ 6097496 h 6817170"/>
                <a:gd name="connsiteX40" fmla="*/ 814823 w 6028697"/>
                <a:gd name="connsiteY40" fmla="*/ 6016911 h 6817170"/>
                <a:gd name="connsiteX41" fmla="*/ 766729 w 6028697"/>
                <a:gd name="connsiteY41" fmla="*/ 5938453 h 6817170"/>
                <a:gd name="connsiteX42" fmla="*/ 671672 w 6028697"/>
                <a:gd name="connsiteY42" fmla="*/ 5786648 h 6817170"/>
                <a:gd name="connsiteX43" fmla="*/ 474608 w 6028697"/>
                <a:gd name="connsiteY43" fmla="*/ 5474664 h 6817170"/>
                <a:gd name="connsiteX44" fmla="*/ 282652 w 6028697"/>
                <a:gd name="connsiteY44" fmla="*/ 5146508 h 6817170"/>
                <a:gd name="connsiteX45" fmla="*/ 196108 w 6028697"/>
                <a:gd name="connsiteY45" fmla="*/ 4972712 h 6817170"/>
                <a:gd name="connsiteX46" fmla="*/ 122474 w 6028697"/>
                <a:gd name="connsiteY46" fmla="*/ 4791821 h 6817170"/>
                <a:gd name="connsiteX47" fmla="*/ 65724 w 6028697"/>
                <a:gd name="connsiteY47" fmla="*/ 4603129 h 6817170"/>
                <a:gd name="connsiteX48" fmla="*/ 44727 w 6028697"/>
                <a:gd name="connsiteY48" fmla="*/ 4506937 h 6817170"/>
                <a:gd name="connsiteX49" fmla="*/ 35505 w 6028697"/>
                <a:gd name="connsiteY49" fmla="*/ 4458699 h 6817170"/>
                <a:gd name="connsiteX50" fmla="*/ 27845 w 6028697"/>
                <a:gd name="connsiteY50" fmla="*/ 4410320 h 6817170"/>
                <a:gd name="connsiteX51" fmla="*/ 37 w 6028697"/>
                <a:gd name="connsiteY51" fmla="*/ 4022292 h 6817170"/>
                <a:gd name="connsiteX52" fmla="*/ 78777 w 6028697"/>
                <a:gd name="connsiteY52" fmla="*/ 3267236 h 6817170"/>
                <a:gd name="connsiteX53" fmla="*/ 315424 w 6028697"/>
                <a:gd name="connsiteY53" fmla="*/ 2543673 h 6817170"/>
                <a:gd name="connsiteX54" fmla="*/ 1202710 w 6028697"/>
                <a:gd name="connsiteY54" fmla="*/ 1314895 h 6817170"/>
                <a:gd name="connsiteX55" fmla="*/ 1791065 w 6028697"/>
                <a:gd name="connsiteY55" fmla="*/ 833514 h 6817170"/>
                <a:gd name="connsiteX56" fmla="*/ 3908404 w 6028697"/>
                <a:gd name="connsiteY56" fmla="*/ 29794 h 6817170"/>
                <a:gd name="connsiteX57" fmla="*/ 4481066 w 6028697"/>
                <a:gd name="connsiteY57" fmla="*/ 478 h 681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28697" h="6817170">
                  <a:moveTo>
                    <a:pt x="6028697" y="6155323"/>
                  </a:moveTo>
                  <a:lnTo>
                    <a:pt x="6028697" y="6817170"/>
                  </a:lnTo>
                  <a:lnTo>
                    <a:pt x="5157862" y="6817170"/>
                  </a:lnTo>
                  <a:lnTo>
                    <a:pt x="5347156" y="6687553"/>
                  </a:lnTo>
                  <a:cubicBezTo>
                    <a:pt x="5394117" y="6653219"/>
                    <a:pt x="5440793" y="6617608"/>
                    <a:pt x="5487470" y="6581714"/>
                  </a:cubicBezTo>
                  <a:cubicBezTo>
                    <a:pt x="5534147" y="6545820"/>
                    <a:pt x="5580966" y="6509358"/>
                    <a:pt x="5627642" y="6472328"/>
                  </a:cubicBezTo>
                  <a:lnTo>
                    <a:pt x="5911392" y="6245328"/>
                  </a:lnTo>
                  <a:close/>
                  <a:moveTo>
                    <a:pt x="4481066" y="478"/>
                  </a:moveTo>
                  <a:cubicBezTo>
                    <a:pt x="4544817" y="1422"/>
                    <a:pt x="4608563" y="3769"/>
                    <a:pt x="4672258" y="7519"/>
                  </a:cubicBezTo>
                  <a:cubicBezTo>
                    <a:pt x="4927973" y="22364"/>
                    <a:pt x="5181687" y="61751"/>
                    <a:pt x="5429869" y="125134"/>
                  </a:cubicBezTo>
                  <a:cubicBezTo>
                    <a:pt x="5617090" y="173104"/>
                    <a:pt x="5799867" y="236595"/>
                    <a:pt x="5976319" y="314893"/>
                  </a:cubicBezTo>
                  <a:lnTo>
                    <a:pt x="6028697" y="339901"/>
                  </a:lnTo>
                  <a:lnTo>
                    <a:pt x="6028697" y="732458"/>
                  </a:lnTo>
                  <a:lnTo>
                    <a:pt x="5990985" y="712211"/>
                  </a:lnTo>
                  <a:cubicBezTo>
                    <a:pt x="5783917" y="609342"/>
                    <a:pt x="5566013" y="529876"/>
                    <a:pt x="5341339" y="475281"/>
                  </a:cubicBezTo>
                  <a:cubicBezTo>
                    <a:pt x="5115233" y="420503"/>
                    <a:pt x="4884375" y="387624"/>
                    <a:pt x="4651969" y="377104"/>
                  </a:cubicBezTo>
                  <a:cubicBezTo>
                    <a:pt x="4418713" y="365171"/>
                    <a:pt x="4184861" y="373670"/>
                    <a:pt x="3953093" y="402498"/>
                  </a:cubicBezTo>
                  <a:cubicBezTo>
                    <a:pt x="3721001" y="431832"/>
                    <a:pt x="3491675" y="480040"/>
                    <a:pt x="3267413" y="546643"/>
                  </a:cubicBezTo>
                  <a:cubicBezTo>
                    <a:pt x="2591323" y="750761"/>
                    <a:pt x="1967642" y="1099289"/>
                    <a:pt x="1439498" y="1568141"/>
                  </a:cubicBezTo>
                  <a:cubicBezTo>
                    <a:pt x="1265589" y="1725523"/>
                    <a:pt x="1105393" y="1897434"/>
                    <a:pt x="960671" y="2082013"/>
                  </a:cubicBezTo>
                  <a:cubicBezTo>
                    <a:pt x="815775" y="2266294"/>
                    <a:pt x="688923" y="2464081"/>
                    <a:pt x="581866" y="2672638"/>
                  </a:cubicBezTo>
                  <a:cubicBezTo>
                    <a:pt x="473765" y="2880669"/>
                    <a:pt x="387610" y="3099397"/>
                    <a:pt x="324789" y="3325262"/>
                  </a:cubicBezTo>
                  <a:cubicBezTo>
                    <a:pt x="262714" y="3552403"/>
                    <a:pt x="231223" y="3786822"/>
                    <a:pt x="231151" y="4022292"/>
                  </a:cubicBezTo>
                  <a:cubicBezTo>
                    <a:pt x="231413" y="4136912"/>
                    <a:pt x="244645" y="4251136"/>
                    <a:pt x="270592" y="4362792"/>
                  </a:cubicBezTo>
                  <a:cubicBezTo>
                    <a:pt x="297885" y="4472943"/>
                    <a:pt x="336983" y="4579833"/>
                    <a:pt x="387213" y="4681585"/>
                  </a:cubicBezTo>
                  <a:cubicBezTo>
                    <a:pt x="412042" y="4732517"/>
                    <a:pt x="439423" y="4782457"/>
                    <a:pt x="468507" y="4831546"/>
                  </a:cubicBezTo>
                  <a:cubicBezTo>
                    <a:pt x="497591" y="4880636"/>
                    <a:pt x="529230" y="4929015"/>
                    <a:pt x="561862" y="4976826"/>
                  </a:cubicBezTo>
                  <a:cubicBezTo>
                    <a:pt x="627975" y="5072166"/>
                    <a:pt x="701466" y="5164668"/>
                    <a:pt x="777511" y="5257597"/>
                  </a:cubicBezTo>
                  <a:cubicBezTo>
                    <a:pt x="853556" y="5350524"/>
                    <a:pt x="933574" y="5443594"/>
                    <a:pt x="1010895" y="5540494"/>
                  </a:cubicBezTo>
                  <a:cubicBezTo>
                    <a:pt x="1049957" y="5588732"/>
                    <a:pt x="1088642" y="5637963"/>
                    <a:pt x="1126948" y="5688186"/>
                  </a:cubicBezTo>
                  <a:lnTo>
                    <a:pt x="1182706" y="5760543"/>
                  </a:lnTo>
                  <a:cubicBezTo>
                    <a:pt x="1201007" y="5783669"/>
                    <a:pt x="1218458" y="5807503"/>
                    <a:pt x="1237327" y="5830060"/>
                  </a:cubicBezTo>
                  <a:cubicBezTo>
                    <a:pt x="1383714" y="6009916"/>
                    <a:pt x="1540413" y="6181116"/>
                    <a:pt x="1706649" y="6342797"/>
                  </a:cubicBezTo>
                  <a:cubicBezTo>
                    <a:pt x="1788084" y="6422531"/>
                    <a:pt x="1871265" y="6499427"/>
                    <a:pt x="1956207" y="6573484"/>
                  </a:cubicBezTo>
                  <a:cubicBezTo>
                    <a:pt x="2041332" y="6647402"/>
                    <a:pt x="2127733" y="6718907"/>
                    <a:pt x="2217681" y="6786297"/>
                  </a:cubicBezTo>
                  <a:lnTo>
                    <a:pt x="2260820" y="6817170"/>
                  </a:lnTo>
                  <a:lnTo>
                    <a:pt x="1429497" y="6817170"/>
                  </a:lnTo>
                  <a:lnTo>
                    <a:pt x="1327275" y="6713800"/>
                  </a:lnTo>
                  <a:cubicBezTo>
                    <a:pt x="1239186" y="6618984"/>
                    <a:pt x="1156797" y="6519019"/>
                    <a:pt x="1080556" y="6414443"/>
                  </a:cubicBezTo>
                  <a:cubicBezTo>
                    <a:pt x="1004653" y="6310734"/>
                    <a:pt x="932439" y="6205177"/>
                    <a:pt x="865189" y="6097496"/>
                  </a:cubicBezTo>
                  <a:cubicBezTo>
                    <a:pt x="847881" y="6070823"/>
                    <a:pt x="831565" y="6043725"/>
                    <a:pt x="814823" y="6016911"/>
                  </a:cubicBezTo>
                  <a:lnTo>
                    <a:pt x="766729" y="5938453"/>
                  </a:lnTo>
                  <a:cubicBezTo>
                    <a:pt x="735941" y="5887947"/>
                    <a:pt x="703878" y="5837581"/>
                    <a:pt x="671672" y="5786648"/>
                  </a:cubicBezTo>
                  <a:lnTo>
                    <a:pt x="474608" y="5474664"/>
                  </a:lnTo>
                  <a:cubicBezTo>
                    <a:pt x="408778" y="5368968"/>
                    <a:pt x="343516" y="5260008"/>
                    <a:pt x="282652" y="5146508"/>
                  </a:cubicBezTo>
                  <a:cubicBezTo>
                    <a:pt x="252290" y="5089759"/>
                    <a:pt x="223065" y="5032015"/>
                    <a:pt x="196108" y="4972712"/>
                  </a:cubicBezTo>
                  <a:cubicBezTo>
                    <a:pt x="169152" y="4913408"/>
                    <a:pt x="144607" y="4853111"/>
                    <a:pt x="122474" y="4791821"/>
                  </a:cubicBezTo>
                  <a:cubicBezTo>
                    <a:pt x="100342" y="4730532"/>
                    <a:pt x="81757" y="4666830"/>
                    <a:pt x="65724" y="4603129"/>
                  </a:cubicBezTo>
                  <a:cubicBezTo>
                    <a:pt x="58205" y="4571064"/>
                    <a:pt x="50828" y="4539143"/>
                    <a:pt x="44727" y="4506937"/>
                  </a:cubicBezTo>
                  <a:lnTo>
                    <a:pt x="35505" y="4458699"/>
                  </a:lnTo>
                  <a:lnTo>
                    <a:pt x="27845" y="4410320"/>
                  </a:lnTo>
                  <a:cubicBezTo>
                    <a:pt x="8635" y="4281881"/>
                    <a:pt x="-661" y="4152150"/>
                    <a:pt x="37" y="4022292"/>
                  </a:cubicBezTo>
                  <a:cubicBezTo>
                    <a:pt x="712" y="3768592"/>
                    <a:pt x="27094" y="3515615"/>
                    <a:pt x="78777" y="3267236"/>
                  </a:cubicBezTo>
                  <a:cubicBezTo>
                    <a:pt x="130048" y="3017876"/>
                    <a:pt x="209439" y="2775142"/>
                    <a:pt x="315424" y="2543673"/>
                  </a:cubicBezTo>
                  <a:cubicBezTo>
                    <a:pt x="528236" y="2081161"/>
                    <a:pt x="838234" y="1667312"/>
                    <a:pt x="1202710" y="1314895"/>
                  </a:cubicBezTo>
                  <a:cubicBezTo>
                    <a:pt x="1385514" y="1138814"/>
                    <a:pt x="1582282" y="977831"/>
                    <a:pt x="1791065" y="833514"/>
                  </a:cubicBezTo>
                  <a:cubicBezTo>
                    <a:pt x="2420037" y="395614"/>
                    <a:pt x="3147288" y="119557"/>
                    <a:pt x="3908404" y="29794"/>
                  </a:cubicBezTo>
                  <a:cubicBezTo>
                    <a:pt x="4098509" y="7429"/>
                    <a:pt x="4289811" y="-2355"/>
                    <a:pt x="4481066" y="478"/>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303" name="Freeform: Shape 12302">
              <a:extLst>
                <a:ext uri="{FF2B5EF4-FFF2-40B4-BE49-F238E27FC236}">
                  <a16:creationId xmlns:a16="http://schemas.microsoft.com/office/drawing/2014/main" id="{C72F6EE6-EDE9-45A5-8F6D-02B9B7CB2C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1"/>
              <a:ext cx="6165116"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304" name="Freeform: Shape 12303">
              <a:extLst>
                <a:ext uri="{FF2B5EF4-FFF2-40B4-BE49-F238E27FC236}">
                  <a16:creationId xmlns:a16="http://schemas.microsoft.com/office/drawing/2014/main" id="{C093DC50-3BD7-46B1-A300-CD207E152F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5977"/>
              <a:ext cx="6238675"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Title 1">
            <a:extLst>
              <a:ext uri="{FF2B5EF4-FFF2-40B4-BE49-F238E27FC236}">
                <a16:creationId xmlns:a16="http://schemas.microsoft.com/office/drawing/2014/main" id="{859780DF-F345-F7A7-D6DB-987D80F1ECC7}"/>
              </a:ext>
            </a:extLst>
          </p:cNvPr>
          <p:cNvSpPr>
            <a:spLocks noGrp="1"/>
          </p:cNvSpPr>
          <p:nvPr>
            <p:ph type="title"/>
          </p:nvPr>
        </p:nvSpPr>
        <p:spPr>
          <a:xfrm>
            <a:off x="1435101" y="365125"/>
            <a:ext cx="7080249" cy="1325563"/>
          </a:xfrm>
        </p:spPr>
        <p:txBody>
          <a:bodyPr>
            <a:normAutofit/>
          </a:bodyPr>
          <a:lstStyle/>
          <a:p>
            <a:pPr eaLnBrk="1" hangingPunct="1"/>
            <a:r>
              <a:rPr lang="en-US" altLang="en-US" sz="4700" dirty="0">
                <a:latin typeface="Arial" panose="020B0604020202020204" pitchFamily="34" charset="0"/>
                <a:cs typeface="Arial" panose="020B0604020202020204" pitchFamily="34" charset="0"/>
              </a:rPr>
              <a:t>Introduction(1)</a:t>
            </a:r>
          </a:p>
        </p:txBody>
      </p:sp>
      <p:sp>
        <p:nvSpPr>
          <p:cNvPr id="3088" name="Rectangle 3087">
            <a:extLst>
              <a:ext uri="{FF2B5EF4-FFF2-40B4-BE49-F238E27FC236}">
                <a16:creationId xmlns:a16="http://schemas.microsoft.com/office/drawing/2014/main" id="{5DD103AA-7536-490B-973F-73CA63A7E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508938" y="-4508938"/>
            <a:ext cx="126124" cy="9144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3085" name="Graphic 3084" descr="Barcode">
            <a:extLst>
              <a:ext uri="{FF2B5EF4-FFF2-40B4-BE49-F238E27FC236}">
                <a16:creationId xmlns:a16="http://schemas.microsoft.com/office/drawing/2014/main" id="{46C8C33A-B52E-3325-81D6-690194C5AD2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28650" y="685006"/>
            <a:ext cx="685800" cy="685800"/>
          </a:xfrm>
          <a:prstGeom prst="rect">
            <a:avLst/>
          </a:prstGeom>
        </p:spPr>
      </p:pic>
      <p:sp>
        <p:nvSpPr>
          <p:cNvPr id="3075" name="Content Placeholder 2">
            <a:extLst>
              <a:ext uri="{FF2B5EF4-FFF2-40B4-BE49-F238E27FC236}">
                <a16:creationId xmlns:a16="http://schemas.microsoft.com/office/drawing/2014/main" id="{A6F5E92E-DDE9-020C-4364-39CCD89D7280}"/>
              </a:ext>
            </a:extLst>
          </p:cNvPr>
          <p:cNvSpPr>
            <a:spLocks noGrp="1"/>
          </p:cNvSpPr>
          <p:nvPr>
            <p:ph idx="1"/>
          </p:nvPr>
        </p:nvSpPr>
        <p:spPr>
          <a:xfrm>
            <a:off x="628650" y="1825625"/>
            <a:ext cx="7886700" cy="4351338"/>
          </a:xfrm>
        </p:spPr>
        <p:txBody>
          <a:bodyPr>
            <a:normAutofit/>
          </a:bodyPr>
          <a:lstStyle/>
          <a:p>
            <a:pPr marL="0" marR="0">
              <a:lnSpc>
                <a:spcPct val="90000"/>
              </a:lnSpc>
              <a:spcBef>
                <a:spcPts val="0"/>
              </a:spcBef>
              <a:spcAft>
                <a:spcPts val="0"/>
              </a:spcAft>
            </a:pPr>
            <a:endParaRPr lang="en-US" sz="1800" dirty="0">
              <a:effectLst/>
              <a:latin typeface="Arial" panose="020B0604020202020204" pitchFamily="34" charset="0"/>
              <a:ea typeface="Times New Roman" panose="02020603050405020304" pitchFamily="18" charset="0"/>
            </a:endParaRPr>
          </a:p>
          <a:p>
            <a:pPr marL="0" marR="0" indent="0">
              <a:lnSpc>
                <a:spcPct val="90000"/>
              </a:lnSpc>
              <a:spcBef>
                <a:spcPts val="0"/>
              </a:spcBef>
              <a:spcAft>
                <a:spcPts val="0"/>
              </a:spcAft>
              <a:buNone/>
            </a:pPr>
            <a:r>
              <a:rPr lang="en-US" sz="1800" dirty="0">
                <a:latin typeface="Arial" panose="020B0604020202020204" pitchFamily="34" charset="0"/>
                <a:ea typeface="Times New Roman" panose="02020603050405020304" pitchFamily="18" charset="0"/>
              </a:rPr>
              <a:t>User must understand what binary digits are.</a:t>
            </a:r>
          </a:p>
          <a:p>
            <a:pPr marL="0" marR="0" indent="0">
              <a:lnSpc>
                <a:spcPct val="90000"/>
              </a:lnSpc>
              <a:spcBef>
                <a:spcPts val="0"/>
              </a:spcBef>
              <a:spcAft>
                <a:spcPts val="0"/>
              </a:spcAft>
              <a:buNone/>
            </a:pPr>
            <a:endParaRPr lang="en-US" sz="1800" dirty="0">
              <a:latin typeface="Arial" panose="020B0604020202020204" pitchFamily="34" charset="0"/>
              <a:ea typeface="Times New Roman" panose="02020603050405020304" pitchFamily="18" charset="0"/>
            </a:endParaRPr>
          </a:p>
          <a:p>
            <a:pPr marL="0" marR="0">
              <a:lnSpc>
                <a:spcPct val="90000"/>
              </a:lnSpc>
              <a:spcBef>
                <a:spcPts val="0"/>
              </a:spcBef>
              <a:spcAft>
                <a:spcPts val="0"/>
              </a:spcAft>
            </a:pPr>
            <a:r>
              <a:rPr lang="en-US" sz="1800" dirty="0">
                <a:effectLst/>
                <a:latin typeface="Arial" panose="020B0604020202020204" pitchFamily="34" charset="0"/>
                <a:ea typeface="Times New Roman" panose="02020603050405020304" pitchFamily="18" charset="0"/>
              </a:rPr>
              <a:t>Binary code is the most simplistic form of data. It is represented entirely by a binary system of digits consisting of a string of consecutive zeros and ones.</a:t>
            </a:r>
            <a:endParaRPr lang="en-US" sz="1800" dirty="0">
              <a:effectLst/>
              <a:latin typeface="Times New Roman" panose="02020603050405020304" pitchFamily="18" charset="0"/>
              <a:ea typeface="Times New Roman" panose="02020603050405020304" pitchFamily="18" charset="0"/>
            </a:endParaRPr>
          </a:p>
          <a:p>
            <a:pPr marL="0" marR="0">
              <a:lnSpc>
                <a:spcPct val="90000"/>
              </a:lnSpc>
              <a:spcBef>
                <a:spcPts val="0"/>
              </a:spcBef>
              <a:spcAft>
                <a:spcPts val="0"/>
              </a:spcAft>
            </a:pPr>
            <a:r>
              <a:rPr lang="en-US" sz="1800" dirty="0">
                <a:effectLst/>
                <a:latin typeface="Arial" panose="020B0604020202020204" pitchFamily="34" charset="0"/>
                <a:ea typeface="Times New Roman" panose="02020603050405020304" pitchFamily="18" charset="0"/>
              </a:rPr>
              <a:t>A bit (short for "binary digit") is the smallest unit of measurement used to quantify computer data. It contains a single binary value of 0 or 1.</a:t>
            </a:r>
          </a:p>
          <a:p>
            <a:pPr marL="0" marR="0">
              <a:lnSpc>
                <a:spcPct val="90000"/>
              </a:lnSpc>
              <a:spcBef>
                <a:spcPts val="0"/>
              </a:spcBef>
              <a:spcAft>
                <a:spcPts val="0"/>
              </a:spcAft>
            </a:pPr>
            <a:r>
              <a:rPr lang="en-US" sz="1800" dirty="0">
                <a:effectLst/>
                <a:latin typeface="Arial" panose="020B0604020202020204" pitchFamily="34" charset="0"/>
                <a:ea typeface="Times New Roman" panose="02020603050405020304" pitchFamily="18" charset="0"/>
              </a:rPr>
              <a:t>Bits can also represent truth values, where 0 is false and 1 is true.</a:t>
            </a:r>
            <a:endParaRPr lang="en-US" sz="1800" dirty="0">
              <a:effectLst/>
              <a:latin typeface="Times New Roman" panose="02020603050405020304" pitchFamily="18" charset="0"/>
              <a:ea typeface="Times New Roman" panose="02020603050405020304" pitchFamily="18" charset="0"/>
            </a:endParaRPr>
          </a:p>
          <a:p>
            <a:pPr eaLnBrk="1" hangingPunct="1">
              <a:lnSpc>
                <a:spcPct val="90000"/>
              </a:lnSpc>
              <a:buFont typeface="Arial" panose="020B0604020202020204" pitchFamily="34" charset="0"/>
              <a:buNone/>
            </a:pPr>
            <a:endParaRPr lang="en-US" altLang="en-US" sz="1800" dirty="0"/>
          </a:p>
          <a:p>
            <a:pPr eaLnBrk="1" hangingPunct="1">
              <a:lnSpc>
                <a:spcPct val="90000"/>
              </a:lnSpc>
              <a:buFont typeface="Arial" panose="020B0604020202020204" pitchFamily="34" charset="0"/>
              <a:buNone/>
            </a:pPr>
            <a:endParaRPr lang="en-US" altLang="en-US" sz="1800" dirty="0"/>
          </a:p>
          <a:p>
            <a:pPr eaLnBrk="1" hangingPunct="1">
              <a:lnSpc>
                <a:spcPct val="90000"/>
              </a:lnSpc>
              <a:buFont typeface="Arial" panose="020B0604020202020204" pitchFamily="34" charset="0"/>
              <a:buNone/>
            </a:pPr>
            <a:endParaRPr lang="en-US" altLang="en-US" sz="1800" dirty="0"/>
          </a:p>
          <a:p>
            <a:pPr marL="0" marR="0" indent="0">
              <a:lnSpc>
                <a:spcPct val="90000"/>
              </a:lnSpc>
              <a:spcBef>
                <a:spcPts val="0"/>
              </a:spcBef>
              <a:spcAft>
                <a:spcPts val="0"/>
              </a:spcAft>
              <a:buNone/>
            </a:pPr>
            <a:r>
              <a:rPr lang="en-US" sz="1800" dirty="0">
                <a:effectLst/>
                <a:latin typeface="Arial" panose="020B0604020202020204" pitchFamily="34" charset="0"/>
                <a:ea typeface="Times New Roman" panose="02020603050405020304" pitchFamily="18" charset="0"/>
              </a:rPr>
              <a:t>Sources:</a:t>
            </a:r>
            <a:endParaRPr lang="en-US" sz="1800" dirty="0">
              <a:effectLst/>
              <a:latin typeface="Times New Roman" panose="02020603050405020304" pitchFamily="18" charset="0"/>
              <a:ea typeface="Times New Roman" panose="02020603050405020304" pitchFamily="18" charset="0"/>
            </a:endParaRPr>
          </a:p>
          <a:p>
            <a:pPr marL="0" marR="0">
              <a:lnSpc>
                <a:spcPct val="90000"/>
              </a:lnSpc>
              <a:spcBef>
                <a:spcPts val="0"/>
              </a:spcBef>
              <a:spcAft>
                <a:spcPts val="0"/>
              </a:spcAft>
            </a:pPr>
            <a:r>
              <a:rPr lang="en-US" sz="1800" u="sng" dirty="0">
                <a:effectLst/>
                <a:latin typeface="Arial" panose="020B0604020202020204" pitchFamily="34" charset="0"/>
                <a:ea typeface="Times New Roman" panose="02020603050405020304" pitchFamily="18" charset="0"/>
                <a:hlinkClick r:id="rId4"/>
              </a:rPr>
              <a:t>www.techopedia.com/definition/17052/binary-code</a:t>
            </a:r>
            <a:r>
              <a:rPr lang="en-US" sz="1800" dirty="0">
                <a:effectLst/>
                <a:latin typeface="Arial" panose="020B0604020202020204" pitchFamily="34" charset="0"/>
                <a:ea typeface="Times New Roman" panose="02020603050405020304" pitchFamily="18" charset="0"/>
              </a:rPr>
              <a:t> </a:t>
            </a:r>
            <a:endParaRPr lang="en-US" sz="1800" dirty="0">
              <a:effectLst/>
              <a:latin typeface="Times New Roman" panose="02020603050405020304" pitchFamily="18" charset="0"/>
              <a:ea typeface="Times New Roman" panose="02020603050405020304" pitchFamily="18" charset="0"/>
            </a:endParaRPr>
          </a:p>
          <a:p>
            <a:pPr marL="0" marR="0">
              <a:lnSpc>
                <a:spcPct val="90000"/>
              </a:lnSpc>
              <a:spcBef>
                <a:spcPts val="0"/>
              </a:spcBef>
              <a:spcAft>
                <a:spcPts val="0"/>
              </a:spcAft>
            </a:pPr>
            <a:r>
              <a:rPr lang="en-US" sz="1800" u="sng" dirty="0">
                <a:effectLst/>
                <a:latin typeface="Arial" panose="020B0604020202020204" pitchFamily="34" charset="0"/>
                <a:ea typeface="Times New Roman" panose="02020603050405020304" pitchFamily="18" charset="0"/>
                <a:hlinkClick r:id="rId5"/>
              </a:rPr>
              <a:t>Bit Definition (techterms.com)</a:t>
            </a:r>
            <a:r>
              <a:rPr lang="en-US" sz="1800" dirty="0">
                <a:effectLst/>
                <a:latin typeface="Arial" panose="020B0604020202020204" pitchFamily="34" charset="0"/>
                <a:ea typeface="Times New Roman" panose="02020603050405020304" pitchFamily="18" charset="0"/>
              </a:rPr>
              <a:t> </a:t>
            </a:r>
            <a:endParaRPr lang="en-US" sz="1800" dirty="0">
              <a:effectLst/>
              <a:latin typeface="Times New Roman" panose="02020603050405020304" pitchFamily="18" charset="0"/>
              <a:ea typeface="Times New Roman" panose="02020603050405020304" pitchFamily="18" charset="0"/>
            </a:endParaRPr>
          </a:p>
          <a:p>
            <a:pPr eaLnBrk="1" hangingPunct="1">
              <a:lnSpc>
                <a:spcPct val="90000"/>
              </a:lnSpc>
              <a:buFont typeface="Arial" panose="020B0604020202020204" pitchFamily="34" charset="0"/>
              <a:buNone/>
            </a:pPr>
            <a:endParaRPr lang="en-US" altLang="en-US" sz="18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607" name="Rectangle 25606">
            <a:extLst>
              <a:ext uri="{FF2B5EF4-FFF2-40B4-BE49-F238E27FC236}">
                <a16:creationId xmlns:a16="http://schemas.microsoft.com/office/drawing/2014/main" id="{7FF47CB7-972F-479F-A36D-9E72D26EC8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609" name="Freeform: Shape 25608">
            <a:extLst>
              <a:ext uri="{FF2B5EF4-FFF2-40B4-BE49-F238E27FC236}">
                <a16:creationId xmlns:a16="http://schemas.microsoft.com/office/drawing/2014/main" id="{0D153B68-5844-490D-8E67-F616D6D72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8824632" cy="2061837"/>
          </a:xfrm>
          <a:custGeom>
            <a:avLst/>
            <a:gdLst>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13657 w 10768629"/>
              <a:gd name="connsiteY144" fmla="*/ 1730706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84330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Lst>
            <a:rect l="l" t="t" r="r" b="b"/>
            <a:pathLst>
              <a:path w="10768629" h="1978172">
                <a:moveTo>
                  <a:pt x="0" y="0"/>
                </a:moveTo>
                <a:lnTo>
                  <a:pt x="10768629" y="0"/>
                </a:lnTo>
                <a:lnTo>
                  <a:pt x="10733254" y="31439"/>
                </a:lnTo>
                <a:lnTo>
                  <a:pt x="10727085" y="37910"/>
                </a:lnTo>
                <a:cubicBezTo>
                  <a:pt x="10712973" y="56080"/>
                  <a:pt x="10699457" y="78430"/>
                  <a:pt x="10675953" y="68623"/>
                </a:cubicBezTo>
                <a:cubicBezTo>
                  <a:pt x="10685972" y="89202"/>
                  <a:pt x="10641629" y="69781"/>
                  <a:pt x="10637091" y="90361"/>
                </a:cubicBezTo>
                <a:cubicBezTo>
                  <a:pt x="10635214" y="107005"/>
                  <a:pt x="10621323" y="104993"/>
                  <a:pt x="10610971" y="110764"/>
                </a:cubicBezTo>
                <a:cubicBezTo>
                  <a:pt x="10603980" y="127568"/>
                  <a:pt x="10551417" y="141180"/>
                  <a:pt x="10532872" y="138028"/>
                </a:cubicBezTo>
                <a:cubicBezTo>
                  <a:pt x="10480300" y="119072"/>
                  <a:pt x="10440532" y="186296"/>
                  <a:pt x="10398558" y="172911"/>
                </a:cubicBezTo>
                <a:cubicBezTo>
                  <a:pt x="10387708" y="174114"/>
                  <a:pt x="10378792" y="177646"/>
                  <a:pt x="10371128" y="182609"/>
                </a:cubicBezTo>
                <a:lnTo>
                  <a:pt x="10352178" y="199976"/>
                </a:lnTo>
                <a:lnTo>
                  <a:pt x="10351815" y="211879"/>
                </a:lnTo>
                <a:lnTo>
                  <a:pt x="10337471" y="218661"/>
                </a:lnTo>
                <a:lnTo>
                  <a:pt x="10334625" y="222351"/>
                </a:lnTo>
                <a:cubicBezTo>
                  <a:pt x="10321108" y="225227"/>
                  <a:pt x="10278615" y="228401"/>
                  <a:pt x="10256365" y="235917"/>
                </a:cubicBezTo>
                <a:cubicBezTo>
                  <a:pt x="10218136" y="258033"/>
                  <a:pt x="10224552" y="209685"/>
                  <a:pt x="10201127" y="267448"/>
                </a:cubicBezTo>
                <a:cubicBezTo>
                  <a:pt x="10121320" y="273476"/>
                  <a:pt x="10040763" y="345580"/>
                  <a:pt x="9961218" y="326720"/>
                </a:cubicBezTo>
                <a:cubicBezTo>
                  <a:pt x="9980173" y="341621"/>
                  <a:pt x="9883038" y="318484"/>
                  <a:pt x="9859715" y="355698"/>
                </a:cubicBezTo>
                <a:cubicBezTo>
                  <a:pt x="9812822" y="367758"/>
                  <a:pt x="9752089" y="383830"/>
                  <a:pt x="9679867" y="399081"/>
                </a:cubicBezTo>
                <a:cubicBezTo>
                  <a:pt x="9618357" y="415668"/>
                  <a:pt x="9525492" y="446315"/>
                  <a:pt x="9490654" y="455225"/>
                </a:cubicBezTo>
                <a:lnTo>
                  <a:pt x="9470837" y="452539"/>
                </a:lnTo>
                <a:lnTo>
                  <a:pt x="9469082" y="454891"/>
                </a:lnTo>
                <a:cubicBezTo>
                  <a:pt x="9460057" y="461184"/>
                  <a:pt x="9453495" y="461729"/>
                  <a:pt x="9448038" y="459733"/>
                </a:cubicBezTo>
                <a:lnTo>
                  <a:pt x="9396821" y="455795"/>
                </a:lnTo>
                <a:lnTo>
                  <a:pt x="9392197" y="459796"/>
                </a:lnTo>
                <a:lnTo>
                  <a:pt x="9347994" y="464462"/>
                </a:lnTo>
                <a:cubicBezTo>
                  <a:pt x="9347959" y="465155"/>
                  <a:pt x="9347925" y="465846"/>
                  <a:pt x="9347889" y="466539"/>
                </a:cubicBezTo>
                <a:cubicBezTo>
                  <a:pt x="9346648" y="471307"/>
                  <a:pt x="9343831" y="475025"/>
                  <a:pt x="9337639" y="476654"/>
                </a:cubicBezTo>
                <a:cubicBezTo>
                  <a:pt x="9354547" y="503661"/>
                  <a:pt x="9307720" y="510631"/>
                  <a:pt x="9287964" y="513052"/>
                </a:cubicBezTo>
                <a:cubicBezTo>
                  <a:pt x="9269905" y="526173"/>
                  <a:pt x="9245386" y="544358"/>
                  <a:pt x="9229283" y="555377"/>
                </a:cubicBezTo>
                <a:lnTo>
                  <a:pt x="9220274" y="557502"/>
                </a:lnTo>
                <a:cubicBezTo>
                  <a:pt x="9220250" y="557668"/>
                  <a:pt x="9220226" y="557835"/>
                  <a:pt x="9220202" y="558001"/>
                </a:cubicBezTo>
                <a:cubicBezTo>
                  <a:pt x="9218468" y="559434"/>
                  <a:pt x="9215591" y="560497"/>
                  <a:pt x="9210908" y="561147"/>
                </a:cubicBezTo>
                <a:lnTo>
                  <a:pt x="9186374" y="565502"/>
                </a:lnTo>
                <a:lnTo>
                  <a:pt x="9181058" y="569943"/>
                </a:lnTo>
                <a:lnTo>
                  <a:pt x="9167549" y="584727"/>
                </a:lnTo>
                <a:lnTo>
                  <a:pt x="9149110" y="598906"/>
                </a:lnTo>
                <a:cubicBezTo>
                  <a:pt x="9133575" y="594395"/>
                  <a:pt x="9087390" y="636567"/>
                  <a:pt x="9078556" y="644039"/>
                </a:cubicBezTo>
                <a:lnTo>
                  <a:pt x="8996399" y="690055"/>
                </a:lnTo>
                <a:cubicBezTo>
                  <a:pt x="8913147" y="777045"/>
                  <a:pt x="8867993" y="772591"/>
                  <a:pt x="8803791" y="813860"/>
                </a:cubicBezTo>
                <a:cubicBezTo>
                  <a:pt x="8745270" y="819906"/>
                  <a:pt x="8690049" y="823612"/>
                  <a:pt x="8636202" y="848463"/>
                </a:cubicBezTo>
                <a:cubicBezTo>
                  <a:pt x="8594799" y="860014"/>
                  <a:pt x="8568613" y="864779"/>
                  <a:pt x="8555372" y="883171"/>
                </a:cubicBezTo>
                <a:lnTo>
                  <a:pt x="8507229" y="901665"/>
                </a:lnTo>
                <a:lnTo>
                  <a:pt x="8428473" y="927985"/>
                </a:lnTo>
                <a:cubicBezTo>
                  <a:pt x="8428287" y="929817"/>
                  <a:pt x="8428100" y="931648"/>
                  <a:pt x="8427914" y="933480"/>
                </a:cubicBezTo>
                <a:lnTo>
                  <a:pt x="8420327" y="941984"/>
                </a:lnTo>
                <a:lnTo>
                  <a:pt x="8394729" y="948347"/>
                </a:lnTo>
                <a:lnTo>
                  <a:pt x="8380548" y="987916"/>
                </a:lnTo>
                <a:lnTo>
                  <a:pt x="8375330" y="965444"/>
                </a:lnTo>
                <a:cubicBezTo>
                  <a:pt x="8372375" y="964202"/>
                  <a:pt x="8344433" y="977378"/>
                  <a:pt x="8340796" y="980522"/>
                </a:cubicBezTo>
                <a:cubicBezTo>
                  <a:pt x="8328292" y="982128"/>
                  <a:pt x="8319237" y="991089"/>
                  <a:pt x="8304438" y="996739"/>
                </a:cubicBezTo>
                <a:cubicBezTo>
                  <a:pt x="8297193" y="1005683"/>
                  <a:pt x="8289328" y="1014568"/>
                  <a:pt x="8280929" y="1023089"/>
                </a:cubicBezTo>
                <a:lnTo>
                  <a:pt x="8275760" y="1027772"/>
                </a:lnTo>
                <a:lnTo>
                  <a:pt x="8275478" y="1027605"/>
                </a:lnTo>
                <a:cubicBezTo>
                  <a:pt x="8273970" y="1028076"/>
                  <a:pt x="8251461" y="1029408"/>
                  <a:pt x="8249003" y="1032033"/>
                </a:cubicBezTo>
                <a:lnTo>
                  <a:pt x="8203836" y="1037347"/>
                </a:lnTo>
                <a:cubicBezTo>
                  <a:pt x="8172789" y="1049890"/>
                  <a:pt x="8148166" y="1034625"/>
                  <a:pt x="8122936" y="1063113"/>
                </a:cubicBezTo>
                <a:cubicBezTo>
                  <a:pt x="8093850" y="1074757"/>
                  <a:pt x="8066781" y="1075350"/>
                  <a:pt x="8043658" y="1092746"/>
                </a:cubicBezTo>
                <a:cubicBezTo>
                  <a:pt x="8032157" y="1089174"/>
                  <a:pt x="8022145" y="1089998"/>
                  <a:pt x="8015351" y="1105478"/>
                </a:cubicBezTo>
                <a:cubicBezTo>
                  <a:pt x="7987544" y="1113006"/>
                  <a:pt x="7977708" y="1099152"/>
                  <a:pt x="7963145" y="1119346"/>
                </a:cubicBezTo>
                <a:cubicBezTo>
                  <a:pt x="7942622" y="1098880"/>
                  <a:pt x="7943760" y="1109516"/>
                  <a:pt x="7938145" y="1120225"/>
                </a:cubicBezTo>
                <a:lnTo>
                  <a:pt x="7937238" y="1121204"/>
                </a:lnTo>
                <a:lnTo>
                  <a:pt x="7934398" y="1118240"/>
                </a:lnTo>
                <a:lnTo>
                  <a:pt x="7918248" y="1124371"/>
                </a:lnTo>
                <a:lnTo>
                  <a:pt x="7914119" y="1127653"/>
                </a:lnTo>
                <a:cubicBezTo>
                  <a:pt x="7911201" y="1129547"/>
                  <a:pt x="7909169" y="1130331"/>
                  <a:pt x="7907658" y="1130350"/>
                </a:cubicBezTo>
                <a:lnTo>
                  <a:pt x="7907434" y="1130103"/>
                </a:lnTo>
                <a:lnTo>
                  <a:pt x="7901508" y="1133245"/>
                </a:lnTo>
                <a:cubicBezTo>
                  <a:pt x="7891644" y="1139271"/>
                  <a:pt x="7882185" y="1145815"/>
                  <a:pt x="7873287" y="1152609"/>
                </a:cubicBezTo>
                <a:cubicBezTo>
                  <a:pt x="7864672" y="1141906"/>
                  <a:pt x="7845199" y="1159242"/>
                  <a:pt x="7834833" y="1153868"/>
                </a:cubicBezTo>
                <a:lnTo>
                  <a:pt x="7828661" y="1139994"/>
                </a:lnTo>
                <a:lnTo>
                  <a:pt x="7823966" y="1143178"/>
                </a:lnTo>
                <a:lnTo>
                  <a:pt x="7815078" y="1151776"/>
                </a:lnTo>
                <a:cubicBezTo>
                  <a:pt x="7813692" y="1152943"/>
                  <a:pt x="7812687" y="1153116"/>
                  <a:pt x="7812026" y="1151522"/>
                </a:cubicBezTo>
                <a:cubicBezTo>
                  <a:pt x="7806555" y="1153054"/>
                  <a:pt x="7788673" y="1159989"/>
                  <a:pt x="7782249" y="1160970"/>
                </a:cubicBezTo>
                <a:lnTo>
                  <a:pt x="7773476" y="1157414"/>
                </a:lnTo>
                <a:lnTo>
                  <a:pt x="7769600" y="1157365"/>
                </a:lnTo>
                <a:lnTo>
                  <a:pt x="7752631" y="1172815"/>
                </a:lnTo>
                <a:lnTo>
                  <a:pt x="7739392" y="1192062"/>
                </a:lnTo>
                <a:lnTo>
                  <a:pt x="7677677" y="1216394"/>
                </a:lnTo>
                <a:lnTo>
                  <a:pt x="7586920" y="1261888"/>
                </a:lnTo>
                <a:cubicBezTo>
                  <a:pt x="7556723" y="1298911"/>
                  <a:pt x="7489187" y="1284518"/>
                  <a:pt x="7486100" y="1292563"/>
                </a:cubicBezTo>
                <a:cubicBezTo>
                  <a:pt x="7454875" y="1308356"/>
                  <a:pt x="7453335" y="1326361"/>
                  <a:pt x="7411323" y="1340732"/>
                </a:cubicBezTo>
                <a:cubicBezTo>
                  <a:pt x="7372519" y="1390006"/>
                  <a:pt x="7288617" y="1403664"/>
                  <a:pt x="7240698" y="1438832"/>
                </a:cubicBezTo>
                <a:cubicBezTo>
                  <a:pt x="7206467" y="1417136"/>
                  <a:pt x="7227555" y="1441678"/>
                  <a:pt x="7197675" y="1447530"/>
                </a:cubicBezTo>
                <a:cubicBezTo>
                  <a:pt x="7211601" y="1474927"/>
                  <a:pt x="7159483" y="1444981"/>
                  <a:pt x="7164788" y="1480293"/>
                </a:cubicBezTo>
                <a:cubicBezTo>
                  <a:pt x="7159184" y="1480240"/>
                  <a:pt x="7153584" y="1479075"/>
                  <a:pt x="7147929" y="1477641"/>
                </a:cubicBezTo>
                <a:lnTo>
                  <a:pt x="7144965" y="1476908"/>
                </a:lnTo>
                <a:lnTo>
                  <a:pt x="7134299" y="1479969"/>
                </a:lnTo>
                <a:lnTo>
                  <a:pt x="7129809" y="1473339"/>
                </a:lnTo>
                <a:lnTo>
                  <a:pt x="7112688" y="1472575"/>
                </a:lnTo>
                <a:cubicBezTo>
                  <a:pt x="7106506" y="1473449"/>
                  <a:pt x="7100123" y="1475741"/>
                  <a:pt x="7093470" y="1480300"/>
                </a:cubicBezTo>
                <a:cubicBezTo>
                  <a:pt x="7079039" y="1501274"/>
                  <a:pt x="7048991" y="1495718"/>
                  <a:pt x="7025034" y="1506934"/>
                </a:cubicBezTo>
                <a:lnTo>
                  <a:pt x="7014783" y="1515868"/>
                </a:lnTo>
                <a:lnTo>
                  <a:pt x="6979706" y="1523511"/>
                </a:lnTo>
                <a:lnTo>
                  <a:pt x="6977890" y="1525793"/>
                </a:lnTo>
                <a:cubicBezTo>
                  <a:pt x="6971996" y="1527914"/>
                  <a:pt x="6959488" y="1529941"/>
                  <a:pt x="6944339" y="1536237"/>
                </a:cubicBezTo>
                <a:lnTo>
                  <a:pt x="6886996" y="1563569"/>
                </a:lnTo>
                <a:lnTo>
                  <a:pt x="6874510" y="1558469"/>
                </a:lnTo>
                <a:lnTo>
                  <a:pt x="6871943" y="1554651"/>
                </a:lnTo>
                <a:lnTo>
                  <a:pt x="6856174" y="1562024"/>
                </a:lnTo>
                <a:lnTo>
                  <a:pt x="6842321" y="1560554"/>
                </a:lnTo>
                <a:lnTo>
                  <a:pt x="6832713" y="1569357"/>
                </a:lnTo>
                <a:lnTo>
                  <a:pt x="6816351" y="1571495"/>
                </a:lnTo>
                <a:cubicBezTo>
                  <a:pt x="6810216" y="1571510"/>
                  <a:pt x="6803310" y="1571324"/>
                  <a:pt x="6795800" y="1572010"/>
                </a:cubicBezTo>
                <a:lnTo>
                  <a:pt x="6777546" y="1568661"/>
                </a:lnTo>
                <a:lnTo>
                  <a:pt x="6751528" y="1574143"/>
                </a:lnTo>
                <a:cubicBezTo>
                  <a:pt x="6731455" y="1578562"/>
                  <a:pt x="6712054" y="1582098"/>
                  <a:pt x="6691966" y="1582255"/>
                </a:cubicBezTo>
                <a:cubicBezTo>
                  <a:pt x="6677921" y="1590738"/>
                  <a:pt x="6663787" y="1595441"/>
                  <a:pt x="6646941" y="1588471"/>
                </a:cubicBezTo>
                <a:cubicBezTo>
                  <a:pt x="6605135" y="1597971"/>
                  <a:pt x="6598373" y="1612583"/>
                  <a:pt x="6568576" y="1606488"/>
                </a:cubicBezTo>
                <a:cubicBezTo>
                  <a:pt x="6562510" y="1614734"/>
                  <a:pt x="6558067" y="1619360"/>
                  <a:pt x="6554358" y="1621701"/>
                </a:cubicBezTo>
                <a:cubicBezTo>
                  <a:pt x="6543227" y="1628727"/>
                  <a:pt x="6538724" y="1615196"/>
                  <a:pt x="6516968" y="1617195"/>
                </a:cubicBezTo>
                <a:cubicBezTo>
                  <a:pt x="6493173" y="1617368"/>
                  <a:pt x="6528193" y="1598652"/>
                  <a:pt x="6506479" y="1602227"/>
                </a:cubicBezTo>
                <a:cubicBezTo>
                  <a:pt x="6486674" y="1613929"/>
                  <a:pt x="6478484" y="1593997"/>
                  <a:pt x="6458436" y="1607332"/>
                </a:cubicBezTo>
                <a:cubicBezTo>
                  <a:pt x="6471168" y="1620800"/>
                  <a:pt x="6410323" y="1615478"/>
                  <a:pt x="6414786" y="1628815"/>
                </a:cubicBezTo>
                <a:cubicBezTo>
                  <a:pt x="6385942" y="1615041"/>
                  <a:pt x="6386569" y="1640238"/>
                  <a:pt x="6357085" y="1640846"/>
                </a:cubicBezTo>
                <a:cubicBezTo>
                  <a:pt x="6341163" y="1636809"/>
                  <a:pt x="6331497" y="1637754"/>
                  <a:pt x="6322636" y="1648213"/>
                </a:cubicBezTo>
                <a:cubicBezTo>
                  <a:pt x="6248448" y="1627802"/>
                  <a:pt x="6286748" y="1654976"/>
                  <a:pt x="6226172" y="1654676"/>
                </a:cubicBezTo>
                <a:lnTo>
                  <a:pt x="6221217" y="1654506"/>
                </a:lnTo>
                <a:lnTo>
                  <a:pt x="6204956" y="1664280"/>
                </a:lnTo>
                <a:cubicBezTo>
                  <a:pt x="6204728" y="1665114"/>
                  <a:pt x="6204498" y="1665947"/>
                  <a:pt x="6204270" y="1666782"/>
                </a:cubicBezTo>
                <a:lnTo>
                  <a:pt x="6143810" y="1661963"/>
                </a:lnTo>
                <a:lnTo>
                  <a:pt x="6136560" y="1665728"/>
                </a:lnTo>
                <a:lnTo>
                  <a:pt x="6096155" y="1656951"/>
                </a:lnTo>
                <a:lnTo>
                  <a:pt x="6075812" y="1655422"/>
                </a:lnTo>
                <a:lnTo>
                  <a:pt x="6039495" y="1649680"/>
                </a:lnTo>
                <a:lnTo>
                  <a:pt x="6036523" y="1652121"/>
                </a:lnTo>
                <a:lnTo>
                  <a:pt x="6029328" y="1649904"/>
                </a:lnTo>
                <a:lnTo>
                  <a:pt x="6024075" y="1652779"/>
                </a:lnTo>
                <a:lnTo>
                  <a:pt x="6018085" y="1652030"/>
                </a:lnTo>
                <a:cubicBezTo>
                  <a:pt x="6006658" y="1653831"/>
                  <a:pt x="5968194" y="1662035"/>
                  <a:pt x="5955513" y="1663584"/>
                </a:cubicBezTo>
                <a:lnTo>
                  <a:pt x="5941996" y="1661326"/>
                </a:lnTo>
                <a:lnTo>
                  <a:pt x="5931789" y="1669915"/>
                </a:lnTo>
                <a:lnTo>
                  <a:pt x="5888686" y="1672175"/>
                </a:lnTo>
                <a:lnTo>
                  <a:pt x="5873794" y="1665454"/>
                </a:lnTo>
                <a:lnTo>
                  <a:pt x="5860022" y="1660635"/>
                </a:lnTo>
                <a:lnTo>
                  <a:pt x="5858237" y="1660649"/>
                </a:lnTo>
                <a:lnTo>
                  <a:pt x="5840319" y="1660798"/>
                </a:lnTo>
                <a:lnTo>
                  <a:pt x="5806984" y="1661075"/>
                </a:lnTo>
                <a:cubicBezTo>
                  <a:pt x="5785708" y="1661533"/>
                  <a:pt x="5764126" y="1662974"/>
                  <a:pt x="5742351" y="1667489"/>
                </a:cubicBezTo>
                <a:cubicBezTo>
                  <a:pt x="5659069" y="1645168"/>
                  <a:pt x="5615134" y="1706361"/>
                  <a:pt x="5521171" y="1671626"/>
                </a:cubicBezTo>
                <a:cubicBezTo>
                  <a:pt x="5491803" y="1671296"/>
                  <a:pt x="5498089" y="1662666"/>
                  <a:pt x="5457384" y="1683952"/>
                </a:cubicBezTo>
                <a:cubicBezTo>
                  <a:pt x="5356959" y="1699287"/>
                  <a:pt x="5078905" y="1774579"/>
                  <a:pt x="4950070" y="1748401"/>
                </a:cubicBezTo>
                <a:cubicBezTo>
                  <a:pt x="4918276" y="1752255"/>
                  <a:pt x="4891043" y="1756936"/>
                  <a:pt x="4872172" y="1757222"/>
                </a:cubicBezTo>
                <a:lnTo>
                  <a:pt x="4809524" y="1761033"/>
                </a:lnTo>
                <a:cubicBezTo>
                  <a:pt x="4791324" y="1772975"/>
                  <a:pt x="4777258" y="1754591"/>
                  <a:pt x="4759058" y="1766533"/>
                </a:cubicBezTo>
                <a:cubicBezTo>
                  <a:pt x="4747481" y="1770744"/>
                  <a:pt x="4734604" y="1772921"/>
                  <a:pt x="4719749" y="1771811"/>
                </a:cubicBezTo>
                <a:cubicBezTo>
                  <a:pt x="4671168" y="1780243"/>
                  <a:pt x="4634134" y="1775931"/>
                  <a:pt x="4568686" y="1786141"/>
                </a:cubicBezTo>
                <a:cubicBezTo>
                  <a:pt x="4544667" y="1777910"/>
                  <a:pt x="4432547" y="1778168"/>
                  <a:pt x="4418751" y="1796932"/>
                </a:cubicBezTo>
                <a:cubicBezTo>
                  <a:pt x="4403360" y="1801488"/>
                  <a:pt x="4385278" y="1795746"/>
                  <a:pt x="4378377" y="1815528"/>
                </a:cubicBezTo>
                <a:cubicBezTo>
                  <a:pt x="4366870" y="1839461"/>
                  <a:pt x="4337372" y="1814003"/>
                  <a:pt x="4320575" y="1832722"/>
                </a:cubicBezTo>
                <a:cubicBezTo>
                  <a:pt x="4277898" y="1857053"/>
                  <a:pt x="4243945" y="1846759"/>
                  <a:pt x="4211935" y="1860177"/>
                </a:cubicBezTo>
                <a:cubicBezTo>
                  <a:pt x="4181519" y="1859584"/>
                  <a:pt x="4171342" y="1859762"/>
                  <a:pt x="4101228" y="1868717"/>
                </a:cubicBezTo>
                <a:cubicBezTo>
                  <a:pt x="4080159" y="1876188"/>
                  <a:pt x="4039427" y="1877381"/>
                  <a:pt x="3973223" y="1881015"/>
                </a:cubicBezTo>
                <a:cubicBezTo>
                  <a:pt x="3971330" y="1884974"/>
                  <a:pt x="3952843" y="1879225"/>
                  <a:pt x="3900992" y="1880603"/>
                </a:cubicBezTo>
                <a:cubicBezTo>
                  <a:pt x="3849141" y="1881981"/>
                  <a:pt x="3740060" y="1895686"/>
                  <a:pt x="3662119" y="1889285"/>
                </a:cubicBezTo>
                <a:cubicBezTo>
                  <a:pt x="3565155" y="1881322"/>
                  <a:pt x="3613412" y="1915150"/>
                  <a:pt x="3496919" y="1873180"/>
                </a:cubicBezTo>
                <a:cubicBezTo>
                  <a:pt x="3488062" y="1895719"/>
                  <a:pt x="3474293" y="1876288"/>
                  <a:pt x="3449433" y="1889681"/>
                </a:cubicBezTo>
                <a:cubicBezTo>
                  <a:pt x="3406553" y="1891629"/>
                  <a:pt x="3413217" y="1897797"/>
                  <a:pt x="3369766" y="1916653"/>
                </a:cubicBezTo>
                <a:cubicBezTo>
                  <a:pt x="3338805" y="1929531"/>
                  <a:pt x="3289487" y="1928617"/>
                  <a:pt x="3269672" y="1938036"/>
                </a:cubicBezTo>
                <a:lnTo>
                  <a:pt x="3224897" y="1943733"/>
                </a:lnTo>
                <a:cubicBezTo>
                  <a:pt x="3188693" y="1949271"/>
                  <a:pt x="3178540" y="1909145"/>
                  <a:pt x="3161463" y="1946591"/>
                </a:cubicBezTo>
                <a:lnTo>
                  <a:pt x="3112044" y="1935614"/>
                </a:lnTo>
                <a:lnTo>
                  <a:pt x="3069716" y="1930463"/>
                </a:lnTo>
                <a:cubicBezTo>
                  <a:pt x="3049937" y="1924285"/>
                  <a:pt x="3047816" y="1925644"/>
                  <a:pt x="3005773" y="1915878"/>
                </a:cubicBezTo>
                <a:cubicBezTo>
                  <a:pt x="2978838" y="1921092"/>
                  <a:pt x="2967972" y="1927319"/>
                  <a:pt x="2897201" y="1926772"/>
                </a:cubicBezTo>
                <a:lnTo>
                  <a:pt x="2783891" y="1931749"/>
                </a:lnTo>
                <a:cubicBezTo>
                  <a:pt x="2753098" y="1932794"/>
                  <a:pt x="2731621" y="1915151"/>
                  <a:pt x="2712447" y="1933044"/>
                </a:cubicBezTo>
                <a:cubicBezTo>
                  <a:pt x="2621923" y="1990472"/>
                  <a:pt x="2637976" y="1949546"/>
                  <a:pt x="2560151" y="1963609"/>
                </a:cubicBezTo>
                <a:cubicBezTo>
                  <a:pt x="2472084" y="1973456"/>
                  <a:pt x="2423631" y="1962133"/>
                  <a:pt x="2367221" y="1971884"/>
                </a:cubicBezTo>
                <a:cubicBezTo>
                  <a:pt x="2355331" y="1950582"/>
                  <a:pt x="2295649" y="1950006"/>
                  <a:pt x="2272130" y="1961162"/>
                </a:cubicBezTo>
                <a:cubicBezTo>
                  <a:pt x="2229336" y="1964326"/>
                  <a:pt x="2232627" y="1943953"/>
                  <a:pt x="2189404" y="1978172"/>
                </a:cubicBezTo>
                <a:cubicBezTo>
                  <a:pt x="2153824" y="1968017"/>
                  <a:pt x="2114605" y="1969166"/>
                  <a:pt x="2077704" y="1965002"/>
                </a:cubicBezTo>
                <a:cubicBezTo>
                  <a:pt x="2053064" y="1962036"/>
                  <a:pt x="2051584" y="1971011"/>
                  <a:pt x="2033299" y="1969042"/>
                </a:cubicBezTo>
                <a:cubicBezTo>
                  <a:pt x="2015014" y="1967073"/>
                  <a:pt x="1998956" y="1958903"/>
                  <a:pt x="1967996" y="1953187"/>
                </a:cubicBezTo>
                <a:cubicBezTo>
                  <a:pt x="1924117" y="1970917"/>
                  <a:pt x="1915668" y="1940297"/>
                  <a:pt x="1855805" y="1926082"/>
                </a:cubicBezTo>
                <a:cubicBezTo>
                  <a:pt x="1830663" y="1943732"/>
                  <a:pt x="1810564" y="1935694"/>
                  <a:pt x="1790957" y="1919460"/>
                </a:cubicBezTo>
                <a:cubicBezTo>
                  <a:pt x="1732588" y="1924884"/>
                  <a:pt x="1679506" y="1900619"/>
                  <a:pt x="1613978" y="1891581"/>
                </a:cubicBezTo>
                <a:cubicBezTo>
                  <a:pt x="1542961" y="1912227"/>
                  <a:pt x="1506863" y="1865666"/>
                  <a:pt x="1436831" y="1856201"/>
                </a:cubicBezTo>
                <a:cubicBezTo>
                  <a:pt x="1409149" y="1862955"/>
                  <a:pt x="1416370" y="1829853"/>
                  <a:pt x="1357365" y="1832140"/>
                </a:cubicBezTo>
                <a:cubicBezTo>
                  <a:pt x="1285880" y="1811785"/>
                  <a:pt x="1273193" y="1786872"/>
                  <a:pt x="1232341" y="1785942"/>
                </a:cubicBezTo>
                <a:cubicBezTo>
                  <a:pt x="1223903" y="1792798"/>
                  <a:pt x="1160576" y="1793911"/>
                  <a:pt x="1162595" y="1784330"/>
                </a:cubicBezTo>
                <a:cubicBezTo>
                  <a:pt x="1153167" y="1787110"/>
                  <a:pt x="1122206" y="1805077"/>
                  <a:pt x="1120257" y="1789615"/>
                </a:cubicBezTo>
                <a:cubicBezTo>
                  <a:pt x="1073149" y="1786750"/>
                  <a:pt x="1034361" y="1768718"/>
                  <a:pt x="991903" y="1786741"/>
                </a:cubicBezTo>
                <a:cubicBezTo>
                  <a:pt x="966383" y="1781126"/>
                  <a:pt x="949501" y="1800915"/>
                  <a:pt x="883960" y="1809389"/>
                </a:cubicBezTo>
                <a:cubicBezTo>
                  <a:pt x="836064" y="1808194"/>
                  <a:pt x="826980" y="1826610"/>
                  <a:pt x="766531" y="1805053"/>
                </a:cubicBezTo>
                <a:cubicBezTo>
                  <a:pt x="732778" y="1801141"/>
                  <a:pt x="694055" y="1787044"/>
                  <a:pt x="669779" y="1800537"/>
                </a:cubicBezTo>
                <a:cubicBezTo>
                  <a:pt x="645252" y="1794709"/>
                  <a:pt x="563495" y="1813232"/>
                  <a:pt x="523898" y="1811085"/>
                </a:cubicBezTo>
                <a:cubicBezTo>
                  <a:pt x="457555" y="1798530"/>
                  <a:pt x="395227" y="1824052"/>
                  <a:pt x="360251" y="1830735"/>
                </a:cubicBezTo>
                <a:cubicBezTo>
                  <a:pt x="313564" y="1825583"/>
                  <a:pt x="298281" y="1811622"/>
                  <a:pt x="255207" y="1818275"/>
                </a:cubicBezTo>
                <a:cubicBezTo>
                  <a:pt x="206572" y="1839769"/>
                  <a:pt x="160277" y="1836800"/>
                  <a:pt x="101803" y="1870647"/>
                </a:cubicBezTo>
                <a:cubicBezTo>
                  <a:pt x="85849" y="1910002"/>
                  <a:pt x="27997" y="1845258"/>
                  <a:pt x="25397" y="1888443"/>
                </a:cubicBezTo>
                <a:cubicBezTo>
                  <a:pt x="19096" y="1881154"/>
                  <a:pt x="11260" y="1878398"/>
                  <a:pt x="2370" y="1878311"/>
                </a:cubicBezTo>
                <a:lnTo>
                  <a:pt x="0" y="1878785"/>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074" name="Title 1">
            <a:extLst>
              <a:ext uri="{FF2B5EF4-FFF2-40B4-BE49-F238E27FC236}">
                <a16:creationId xmlns:a16="http://schemas.microsoft.com/office/drawing/2014/main" id="{859780DF-F345-F7A7-D6DB-987D80F1ECC7}"/>
              </a:ext>
            </a:extLst>
          </p:cNvPr>
          <p:cNvSpPr>
            <a:spLocks noGrp="1"/>
          </p:cNvSpPr>
          <p:nvPr>
            <p:ph type="title"/>
          </p:nvPr>
        </p:nvSpPr>
        <p:spPr>
          <a:xfrm>
            <a:off x="852775" y="609597"/>
            <a:ext cx="7044316" cy="1330841"/>
          </a:xfrm>
        </p:spPr>
        <p:txBody>
          <a:bodyPr>
            <a:normAutofit/>
          </a:bodyPr>
          <a:lstStyle/>
          <a:p>
            <a:pPr eaLnBrk="1" hangingPunct="1"/>
            <a:r>
              <a:rPr lang="en-US" altLang="en-US" dirty="0"/>
              <a:t>Introduction(2)</a:t>
            </a:r>
          </a:p>
        </p:txBody>
      </p:sp>
      <p:sp>
        <p:nvSpPr>
          <p:cNvPr id="3075" name="Content Placeholder 2">
            <a:extLst>
              <a:ext uri="{FF2B5EF4-FFF2-40B4-BE49-F238E27FC236}">
                <a16:creationId xmlns:a16="http://schemas.microsoft.com/office/drawing/2014/main" id="{A6F5E92E-DDE9-020C-4364-39CCD89D7280}"/>
              </a:ext>
            </a:extLst>
          </p:cNvPr>
          <p:cNvSpPr>
            <a:spLocks noGrp="1"/>
          </p:cNvSpPr>
          <p:nvPr>
            <p:ph idx="1"/>
          </p:nvPr>
        </p:nvSpPr>
        <p:spPr>
          <a:xfrm>
            <a:off x="852775" y="1940438"/>
            <a:ext cx="7778129" cy="4765162"/>
          </a:xfrm>
        </p:spPr>
        <p:txBody>
          <a:bodyPr>
            <a:normAutofit/>
          </a:bodyPr>
          <a:lstStyle/>
          <a:p>
            <a:pPr eaLnBrk="1" hangingPunct="1">
              <a:lnSpc>
                <a:spcPct val="90000"/>
              </a:lnSpc>
            </a:pPr>
            <a:r>
              <a:rPr lang="en-US" sz="1800" dirty="0">
                <a:effectLst/>
                <a:latin typeface="Arial" panose="020B0604020202020204" pitchFamily="34" charset="0"/>
                <a:ea typeface="Times New Roman" panose="02020603050405020304" pitchFamily="18" charset="0"/>
              </a:rPr>
              <a:t>The next thing to note about this program is how the number of possible codes increases with the size of the bit string. </a:t>
            </a:r>
            <a:endParaRPr lang="en-US" sz="1800" dirty="0">
              <a:latin typeface="Arial" panose="020B0604020202020204" pitchFamily="34" charset="0"/>
              <a:ea typeface="Times New Roman" panose="02020603050405020304" pitchFamily="18" charset="0"/>
            </a:endParaRPr>
          </a:p>
          <a:p>
            <a:pPr eaLnBrk="1" hangingPunct="1">
              <a:lnSpc>
                <a:spcPct val="90000"/>
              </a:lnSpc>
            </a:pPr>
            <a:r>
              <a:rPr lang="en-US" sz="1800" dirty="0">
                <a:effectLst/>
                <a:latin typeface="Arial" panose="020B0604020202020204" pitchFamily="34" charset="0"/>
                <a:ea typeface="Times New Roman" panose="02020603050405020304" pitchFamily="18" charset="0"/>
              </a:rPr>
              <a:t>For the size of the string n, there are 2^n codes that the user could choose. </a:t>
            </a:r>
          </a:p>
          <a:p>
            <a:pPr eaLnBrk="1" hangingPunct="1">
              <a:lnSpc>
                <a:spcPct val="90000"/>
              </a:lnSpc>
            </a:pPr>
            <a:r>
              <a:rPr lang="en-US" sz="1800" dirty="0">
                <a:latin typeface="Arial" panose="020B0604020202020204" pitchFamily="34" charset="0"/>
                <a:ea typeface="Times New Roman" panose="02020603050405020304" pitchFamily="18" charset="0"/>
              </a:rPr>
              <a:t>The picture below demonstrates the number of combinations if n = 6.</a:t>
            </a:r>
            <a:endParaRPr lang="en-US" sz="1800" dirty="0">
              <a:effectLst/>
              <a:latin typeface="Times New Roman" panose="02020603050405020304" pitchFamily="18" charset="0"/>
              <a:ea typeface="Times New Roman" panose="02020603050405020304" pitchFamily="18" charset="0"/>
            </a:endParaRPr>
          </a:p>
          <a:p>
            <a:pPr eaLnBrk="1" hangingPunct="1">
              <a:lnSpc>
                <a:spcPct val="90000"/>
              </a:lnSpc>
              <a:buFont typeface="Arial" panose="020B0604020202020204" pitchFamily="34" charset="0"/>
              <a:buNone/>
            </a:pPr>
            <a:endParaRPr lang="en-US" altLang="en-US" sz="1800" dirty="0"/>
          </a:p>
          <a:p>
            <a:pPr eaLnBrk="1" hangingPunct="1">
              <a:lnSpc>
                <a:spcPct val="90000"/>
              </a:lnSpc>
              <a:buFont typeface="Arial" panose="020B0604020202020204" pitchFamily="34" charset="0"/>
              <a:buNone/>
            </a:pPr>
            <a:endParaRPr lang="en-US" altLang="en-US" sz="1800" dirty="0"/>
          </a:p>
          <a:p>
            <a:pPr eaLnBrk="1" hangingPunct="1">
              <a:lnSpc>
                <a:spcPct val="90000"/>
              </a:lnSpc>
              <a:buFont typeface="Arial" panose="020B0604020202020204" pitchFamily="34" charset="0"/>
              <a:buNone/>
            </a:pPr>
            <a:endParaRPr lang="en-US" altLang="en-US" sz="1800" dirty="0"/>
          </a:p>
          <a:p>
            <a:pPr eaLnBrk="1" hangingPunct="1">
              <a:lnSpc>
                <a:spcPct val="90000"/>
              </a:lnSpc>
              <a:buFont typeface="Arial" panose="020B0604020202020204" pitchFamily="34" charset="0"/>
              <a:buNone/>
            </a:pPr>
            <a:endParaRPr lang="en-US" altLang="en-US" sz="1800" dirty="0"/>
          </a:p>
          <a:p>
            <a:pPr eaLnBrk="1" hangingPunct="1">
              <a:lnSpc>
                <a:spcPct val="90000"/>
              </a:lnSpc>
            </a:pPr>
            <a:endParaRPr lang="en-US" sz="1800" dirty="0">
              <a:latin typeface="Arial" panose="020B0604020202020204" pitchFamily="34" charset="0"/>
              <a:ea typeface="Times New Roman" panose="02020603050405020304" pitchFamily="18" charset="0"/>
            </a:endParaRPr>
          </a:p>
          <a:p>
            <a:pPr eaLnBrk="1" hangingPunct="1">
              <a:lnSpc>
                <a:spcPct val="90000"/>
              </a:lnSpc>
            </a:pPr>
            <a:endParaRPr lang="en-US" sz="1800" dirty="0">
              <a:latin typeface="Arial" panose="020B0604020202020204" pitchFamily="34" charset="0"/>
              <a:ea typeface="Times New Roman" panose="02020603050405020304" pitchFamily="18" charset="0"/>
            </a:endParaRPr>
          </a:p>
          <a:p>
            <a:pPr marL="0" indent="0" eaLnBrk="1" hangingPunct="1">
              <a:lnSpc>
                <a:spcPct val="90000"/>
              </a:lnSpc>
              <a:buNone/>
            </a:pPr>
            <a:endParaRPr lang="en-US" sz="1800" dirty="0">
              <a:latin typeface="Arial" panose="020B0604020202020204" pitchFamily="34" charset="0"/>
              <a:ea typeface="Times New Roman" panose="02020603050405020304" pitchFamily="18" charset="0"/>
            </a:endParaRPr>
          </a:p>
          <a:p>
            <a:pPr eaLnBrk="1" hangingPunct="1">
              <a:lnSpc>
                <a:spcPct val="90000"/>
              </a:lnSpc>
            </a:pPr>
            <a:r>
              <a:rPr lang="en-US" sz="1800" dirty="0">
                <a:latin typeface="Arial" panose="020B0604020202020204" pitchFamily="34" charset="0"/>
                <a:ea typeface="Times New Roman" panose="02020603050405020304" pitchFamily="18" charset="0"/>
              </a:rPr>
              <a:t>There are 64 possible combinations for n = 6.</a:t>
            </a:r>
            <a:endParaRPr lang="en-US" altLang="en-US" sz="1800" dirty="0"/>
          </a:p>
        </p:txBody>
      </p:sp>
      <p:pic>
        <p:nvPicPr>
          <p:cNvPr id="25602" name="Picture 2">
            <a:extLst>
              <a:ext uri="{FF2B5EF4-FFF2-40B4-BE49-F238E27FC236}">
                <a16:creationId xmlns:a16="http://schemas.microsoft.com/office/drawing/2014/main" id="{14A92024-95D3-5532-86D8-62DC141338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1765" t="7722" r="8304" b="10939"/>
          <a:stretch>
            <a:fillRect/>
          </a:stretch>
        </p:blipFill>
        <p:spPr bwMode="auto">
          <a:xfrm>
            <a:off x="2240528" y="3429000"/>
            <a:ext cx="3591379" cy="196132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11" name="Freeform: Shape 25610">
            <a:extLst>
              <a:ext uri="{FF2B5EF4-FFF2-40B4-BE49-F238E27FC236}">
                <a16:creationId xmlns:a16="http://schemas.microsoft.com/office/drawing/2014/main" id="{9A0D773F-7A7D-4DBB-9DEA-86BB8B8F4B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036218" y="6209414"/>
            <a:ext cx="5107781" cy="648586"/>
          </a:xfrm>
          <a:custGeom>
            <a:avLst/>
            <a:gdLst>
              <a:gd name="connsiteX0" fmla="*/ 0 w 10753706"/>
              <a:gd name="connsiteY0" fmla="*/ 0 h 1027260"/>
              <a:gd name="connsiteX1" fmla="*/ 10753706 w 10753706"/>
              <a:gd name="connsiteY1" fmla="*/ 0 h 1027260"/>
              <a:gd name="connsiteX2" fmla="*/ 10748809 w 10753706"/>
              <a:gd name="connsiteY2" fmla="*/ 2522 h 1027260"/>
              <a:gd name="connsiteX3" fmla="*/ 10725330 w 10753706"/>
              <a:gd name="connsiteY3" fmla="*/ 11977 h 1027260"/>
              <a:gd name="connsiteX4" fmla="*/ 10615423 w 10753706"/>
              <a:gd name="connsiteY4" fmla="*/ 52967 h 1027260"/>
              <a:gd name="connsiteX5" fmla="*/ 10533936 w 10753706"/>
              <a:gd name="connsiteY5" fmla="*/ 53095 h 1027260"/>
              <a:gd name="connsiteX6" fmla="*/ 10466876 w 10753706"/>
              <a:gd name="connsiteY6" fmla="*/ 45180 h 1027260"/>
              <a:gd name="connsiteX7" fmla="*/ 10355090 w 10753706"/>
              <a:gd name="connsiteY7" fmla="*/ 89741 h 1027260"/>
              <a:gd name="connsiteX8" fmla="*/ 10087145 w 10753706"/>
              <a:gd name="connsiteY8" fmla="*/ 66115 h 1027260"/>
              <a:gd name="connsiteX9" fmla="*/ 10015902 w 10753706"/>
              <a:gd name="connsiteY9" fmla="*/ 76178 h 1027260"/>
              <a:gd name="connsiteX10" fmla="*/ 9806005 w 10753706"/>
              <a:gd name="connsiteY10" fmla="*/ 102435 h 1027260"/>
              <a:gd name="connsiteX11" fmla="*/ 9602583 w 10753706"/>
              <a:gd name="connsiteY11" fmla="*/ 179170 h 1027260"/>
              <a:gd name="connsiteX12" fmla="*/ 9469719 w 10753706"/>
              <a:gd name="connsiteY12" fmla="*/ 174721 h 1027260"/>
              <a:gd name="connsiteX13" fmla="*/ 9408692 w 10753706"/>
              <a:gd name="connsiteY13" fmla="*/ 189513 h 1027260"/>
              <a:gd name="connsiteX14" fmla="*/ 9364151 w 10753706"/>
              <a:gd name="connsiteY14" fmla="*/ 194072 h 1027260"/>
              <a:gd name="connsiteX15" fmla="*/ 9337751 w 10753706"/>
              <a:gd name="connsiteY15" fmla="*/ 197579 h 1027260"/>
              <a:gd name="connsiteX16" fmla="*/ 9297166 w 10753706"/>
              <a:gd name="connsiteY16" fmla="*/ 216558 h 1027260"/>
              <a:gd name="connsiteX17" fmla="*/ 9123859 w 10753706"/>
              <a:gd name="connsiteY17" fmla="*/ 237356 h 1027260"/>
              <a:gd name="connsiteX18" fmla="*/ 8950741 w 10753706"/>
              <a:gd name="connsiteY18" fmla="*/ 238020 h 1027260"/>
              <a:gd name="connsiteX19" fmla="*/ 8718236 w 10753706"/>
              <a:gd name="connsiteY19" fmla="*/ 303148 h 1027260"/>
              <a:gd name="connsiteX20" fmla="*/ 8694011 w 10753706"/>
              <a:gd name="connsiteY20" fmla="*/ 308812 h 1027260"/>
              <a:gd name="connsiteX21" fmla="*/ 8611976 w 10753706"/>
              <a:gd name="connsiteY21" fmla="*/ 324819 h 1027260"/>
              <a:gd name="connsiteX22" fmla="*/ 8562074 w 10753706"/>
              <a:gd name="connsiteY22" fmla="*/ 337971 h 1027260"/>
              <a:gd name="connsiteX23" fmla="*/ 8501724 w 10753706"/>
              <a:gd name="connsiteY23" fmla="*/ 360865 h 1027260"/>
              <a:gd name="connsiteX24" fmla="*/ 8504489 w 10753706"/>
              <a:gd name="connsiteY24" fmla="*/ 364790 h 1027260"/>
              <a:gd name="connsiteX25" fmla="*/ 8492774 w 10753706"/>
              <a:gd name="connsiteY25" fmla="*/ 366181 h 1027260"/>
              <a:gd name="connsiteX26" fmla="*/ 8466405 w 10753706"/>
              <a:gd name="connsiteY26" fmla="*/ 368724 h 1027260"/>
              <a:gd name="connsiteX27" fmla="*/ 8427069 w 10753706"/>
              <a:gd name="connsiteY27" fmla="*/ 387211 h 1027260"/>
              <a:gd name="connsiteX28" fmla="*/ 8387766 w 10753706"/>
              <a:gd name="connsiteY28" fmla="*/ 377161 h 1027260"/>
              <a:gd name="connsiteX29" fmla="*/ 8315874 w 10753706"/>
              <a:gd name="connsiteY29" fmla="*/ 395527 h 1027260"/>
              <a:gd name="connsiteX30" fmla="*/ 8274474 w 10753706"/>
              <a:gd name="connsiteY30" fmla="*/ 405112 h 1027260"/>
              <a:gd name="connsiteX31" fmla="*/ 8234664 w 10753706"/>
              <a:gd name="connsiteY31" fmla="*/ 410219 h 1027260"/>
              <a:gd name="connsiteX32" fmla="*/ 8211268 w 10753706"/>
              <a:gd name="connsiteY32" fmla="*/ 416791 h 1027260"/>
              <a:gd name="connsiteX33" fmla="*/ 8188615 w 10753706"/>
              <a:gd name="connsiteY33" fmla="*/ 421755 h 1027260"/>
              <a:gd name="connsiteX34" fmla="*/ 8179981 w 10753706"/>
              <a:gd name="connsiteY34" fmla="*/ 420402 h 1027260"/>
              <a:gd name="connsiteX35" fmla="*/ 8179307 w 10753706"/>
              <a:gd name="connsiteY35" fmla="*/ 422516 h 1027260"/>
              <a:gd name="connsiteX36" fmla="*/ 8147929 w 10753706"/>
              <a:gd name="connsiteY36" fmla="*/ 450302 h 1027260"/>
              <a:gd name="connsiteX37" fmla="*/ 8089136 w 10753706"/>
              <a:gd name="connsiteY37" fmla="*/ 465283 h 1027260"/>
              <a:gd name="connsiteX38" fmla="*/ 8049973 w 10753706"/>
              <a:gd name="connsiteY38" fmla="*/ 454121 h 1027260"/>
              <a:gd name="connsiteX39" fmla="*/ 7965913 w 10753706"/>
              <a:gd name="connsiteY39" fmla="*/ 464415 h 1027260"/>
              <a:gd name="connsiteX40" fmla="*/ 7945093 w 10753706"/>
              <a:gd name="connsiteY40" fmla="*/ 464798 h 1027260"/>
              <a:gd name="connsiteX41" fmla="*/ 7935335 w 10753706"/>
              <a:gd name="connsiteY41" fmla="*/ 462442 h 1027260"/>
              <a:gd name="connsiteX42" fmla="*/ 7904779 w 10753706"/>
              <a:gd name="connsiteY42" fmla="*/ 471429 h 1027260"/>
              <a:gd name="connsiteX43" fmla="*/ 7855604 w 10753706"/>
              <a:gd name="connsiteY43" fmla="*/ 480199 h 1027260"/>
              <a:gd name="connsiteX44" fmla="*/ 7832630 w 10753706"/>
              <a:gd name="connsiteY44" fmla="*/ 485371 h 1027260"/>
              <a:gd name="connsiteX45" fmla="*/ 7812438 w 10753706"/>
              <a:gd name="connsiteY45" fmla="*/ 485391 h 1027260"/>
              <a:gd name="connsiteX46" fmla="*/ 7701399 w 10753706"/>
              <a:gd name="connsiteY46" fmla="*/ 495197 h 1027260"/>
              <a:gd name="connsiteX47" fmla="*/ 7674778 w 10753706"/>
              <a:gd name="connsiteY47" fmla="*/ 494723 h 1027260"/>
              <a:gd name="connsiteX48" fmla="*/ 7660445 w 10753706"/>
              <a:gd name="connsiteY48" fmla="*/ 490194 h 1027260"/>
              <a:gd name="connsiteX49" fmla="*/ 7651781 w 10753706"/>
              <a:gd name="connsiteY49" fmla="*/ 493084 h 1027260"/>
              <a:gd name="connsiteX50" fmla="*/ 7584807 w 10753706"/>
              <a:gd name="connsiteY50" fmla="*/ 499490 h 1027260"/>
              <a:gd name="connsiteX51" fmla="*/ 7541324 w 10753706"/>
              <a:gd name="connsiteY51" fmla="*/ 504184 h 1027260"/>
              <a:gd name="connsiteX52" fmla="*/ 7541756 w 10753706"/>
              <a:gd name="connsiteY52" fmla="*/ 512184 h 1027260"/>
              <a:gd name="connsiteX53" fmla="*/ 7503906 w 10753706"/>
              <a:gd name="connsiteY53" fmla="*/ 518551 h 1027260"/>
              <a:gd name="connsiteX54" fmla="*/ 7460411 w 10753706"/>
              <a:gd name="connsiteY54" fmla="*/ 517415 h 1027260"/>
              <a:gd name="connsiteX55" fmla="*/ 7460116 w 10753706"/>
              <a:gd name="connsiteY55" fmla="*/ 517548 h 1027260"/>
              <a:gd name="connsiteX56" fmla="*/ 7297810 w 10753706"/>
              <a:gd name="connsiteY56" fmla="*/ 563947 h 1027260"/>
              <a:gd name="connsiteX57" fmla="*/ 6946388 w 10753706"/>
              <a:gd name="connsiteY57" fmla="*/ 665244 h 1027260"/>
              <a:gd name="connsiteX58" fmla="*/ 6741704 w 10753706"/>
              <a:gd name="connsiteY58" fmla="*/ 679365 h 1027260"/>
              <a:gd name="connsiteX59" fmla="*/ 6624680 w 10753706"/>
              <a:gd name="connsiteY59" fmla="*/ 677674 h 1027260"/>
              <a:gd name="connsiteX60" fmla="*/ 6605700 w 10753706"/>
              <a:gd name="connsiteY60" fmla="*/ 683566 h 1027260"/>
              <a:gd name="connsiteX61" fmla="*/ 6576922 w 10753706"/>
              <a:gd name="connsiteY61" fmla="*/ 683030 h 1027260"/>
              <a:gd name="connsiteX62" fmla="*/ 6405123 w 10753706"/>
              <a:gd name="connsiteY62" fmla="*/ 721946 h 1027260"/>
              <a:gd name="connsiteX63" fmla="*/ 6368938 w 10753706"/>
              <a:gd name="connsiteY63" fmla="*/ 717341 h 1027260"/>
              <a:gd name="connsiteX64" fmla="*/ 6295102 w 10753706"/>
              <a:gd name="connsiteY64" fmla="*/ 729508 h 1027260"/>
              <a:gd name="connsiteX65" fmla="*/ 6202084 w 10753706"/>
              <a:gd name="connsiteY65" fmla="*/ 767091 h 1027260"/>
              <a:gd name="connsiteX66" fmla="*/ 6067157 w 10753706"/>
              <a:gd name="connsiteY66" fmla="*/ 790339 h 1027260"/>
              <a:gd name="connsiteX67" fmla="*/ 6061443 w 10753706"/>
              <a:gd name="connsiteY67" fmla="*/ 796151 h 1027260"/>
              <a:gd name="connsiteX68" fmla="*/ 6051406 w 10753706"/>
              <a:gd name="connsiteY68" fmla="*/ 800684 h 1027260"/>
              <a:gd name="connsiteX69" fmla="*/ 6049097 w 10753706"/>
              <a:gd name="connsiteY69" fmla="*/ 800636 h 1027260"/>
              <a:gd name="connsiteX70" fmla="*/ 6034222 w 10753706"/>
              <a:gd name="connsiteY70" fmla="*/ 804110 h 1027260"/>
              <a:gd name="connsiteX71" fmla="*/ 6033121 w 10753706"/>
              <a:gd name="connsiteY71" fmla="*/ 806078 h 1027260"/>
              <a:gd name="connsiteX72" fmla="*/ 6023593 w 10753706"/>
              <a:gd name="connsiteY72" fmla="*/ 808842 h 1027260"/>
              <a:gd name="connsiteX73" fmla="*/ 6006639 w 10753706"/>
              <a:gd name="connsiteY73" fmla="*/ 815304 h 1027260"/>
              <a:gd name="connsiteX74" fmla="*/ 6001762 w 10753706"/>
              <a:gd name="connsiteY74" fmla="*/ 815557 h 1027260"/>
              <a:gd name="connsiteX75" fmla="*/ 5973534 w 10753706"/>
              <a:gd name="connsiteY75" fmla="*/ 823815 h 1027260"/>
              <a:gd name="connsiteX76" fmla="*/ 5972336 w 10753706"/>
              <a:gd name="connsiteY76" fmla="*/ 823476 h 1027260"/>
              <a:gd name="connsiteX77" fmla="*/ 5960841 w 10753706"/>
              <a:gd name="connsiteY77" fmla="*/ 823819 h 1027260"/>
              <a:gd name="connsiteX78" fmla="*/ 5940719 w 10753706"/>
              <a:gd name="connsiteY78" fmla="*/ 825514 h 1027260"/>
              <a:gd name="connsiteX79" fmla="*/ 5884298 w 10753706"/>
              <a:gd name="connsiteY79" fmla="*/ 823806 h 1027260"/>
              <a:gd name="connsiteX80" fmla="*/ 5854779 w 10753706"/>
              <a:gd name="connsiteY80" fmla="*/ 832365 h 1027260"/>
              <a:gd name="connsiteX81" fmla="*/ 5848382 w 10753706"/>
              <a:gd name="connsiteY81" fmla="*/ 833844 h 1027260"/>
              <a:gd name="connsiteX82" fmla="*/ 5848066 w 10753706"/>
              <a:gd name="connsiteY82" fmla="*/ 833772 h 1027260"/>
              <a:gd name="connsiteX83" fmla="*/ 5840944 w 10753706"/>
              <a:gd name="connsiteY83" fmla="*/ 835132 h 1027260"/>
              <a:gd name="connsiteX84" fmla="*/ 5836719 w 10753706"/>
              <a:gd name="connsiteY84" fmla="*/ 836539 h 1027260"/>
              <a:gd name="connsiteX85" fmla="*/ 5824311 w 10753706"/>
              <a:gd name="connsiteY85" fmla="*/ 839408 h 1027260"/>
              <a:gd name="connsiteX86" fmla="*/ 5818788 w 10753706"/>
              <a:gd name="connsiteY86" fmla="*/ 839727 h 1027260"/>
              <a:gd name="connsiteX87" fmla="*/ 5763953 w 10753706"/>
              <a:gd name="connsiteY87" fmla="*/ 834282 h 1027260"/>
              <a:gd name="connsiteX88" fmla="*/ 5667748 w 10753706"/>
              <a:gd name="connsiteY88" fmla="*/ 840211 h 1027260"/>
              <a:gd name="connsiteX89" fmla="*/ 5573108 w 10753706"/>
              <a:gd name="connsiteY89" fmla="*/ 847611 h 1027260"/>
              <a:gd name="connsiteX90" fmla="*/ 5539137 w 10753706"/>
              <a:gd name="connsiteY90" fmla="*/ 851033 h 1027260"/>
              <a:gd name="connsiteX91" fmla="*/ 5510651 w 10753706"/>
              <a:gd name="connsiteY91" fmla="*/ 844215 h 1027260"/>
              <a:gd name="connsiteX92" fmla="*/ 5457331 w 10753706"/>
              <a:gd name="connsiteY92" fmla="*/ 839159 h 1027260"/>
              <a:gd name="connsiteX93" fmla="*/ 5410613 w 10753706"/>
              <a:gd name="connsiteY93" fmla="*/ 834358 h 1027260"/>
              <a:gd name="connsiteX94" fmla="*/ 5370040 w 10753706"/>
              <a:gd name="connsiteY94" fmla="*/ 862127 h 1027260"/>
              <a:gd name="connsiteX95" fmla="*/ 5318778 w 10753706"/>
              <a:gd name="connsiteY95" fmla="*/ 855310 h 1027260"/>
              <a:gd name="connsiteX96" fmla="*/ 5298645 w 10753706"/>
              <a:gd name="connsiteY96" fmla="*/ 855171 h 1027260"/>
              <a:gd name="connsiteX97" fmla="*/ 5253828 w 10753706"/>
              <a:gd name="connsiteY97" fmla="*/ 859670 h 1027260"/>
              <a:gd name="connsiteX98" fmla="*/ 5216955 w 10753706"/>
              <a:gd name="connsiteY98" fmla="*/ 866245 h 1027260"/>
              <a:gd name="connsiteX99" fmla="*/ 5214344 w 10753706"/>
              <a:gd name="connsiteY99" fmla="*/ 868102 h 1027260"/>
              <a:gd name="connsiteX100" fmla="*/ 5195561 w 10753706"/>
              <a:gd name="connsiteY100" fmla="*/ 869949 h 1027260"/>
              <a:gd name="connsiteX101" fmla="*/ 5182555 w 10753706"/>
              <a:gd name="connsiteY101" fmla="*/ 873542 h 1027260"/>
              <a:gd name="connsiteX102" fmla="*/ 5172552 w 10753706"/>
              <a:gd name="connsiteY102" fmla="*/ 878801 h 1027260"/>
              <a:gd name="connsiteX103" fmla="*/ 5027993 w 10753706"/>
              <a:gd name="connsiteY103" fmla="*/ 889666 h 1027260"/>
              <a:gd name="connsiteX104" fmla="*/ 4939844 w 10753706"/>
              <a:gd name="connsiteY104" fmla="*/ 934802 h 1027260"/>
              <a:gd name="connsiteX105" fmla="*/ 4792576 w 10753706"/>
              <a:gd name="connsiteY105" fmla="*/ 934820 h 1027260"/>
              <a:gd name="connsiteX106" fmla="*/ 4602423 w 10753706"/>
              <a:gd name="connsiteY106" fmla="*/ 958063 h 1027260"/>
              <a:gd name="connsiteX107" fmla="*/ 4290656 w 10753706"/>
              <a:gd name="connsiteY107" fmla="*/ 969152 h 1027260"/>
              <a:gd name="connsiteX108" fmla="*/ 3952334 w 10753706"/>
              <a:gd name="connsiteY108" fmla="*/ 954043 h 1027260"/>
              <a:gd name="connsiteX109" fmla="*/ 3858560 w 10753706"/>
              <a:gd name="connsiteY109" fmla="*/ 948781 h 1027260"/>
              <a:gd name="connsiteX110" fmla="*/ 3846597 w 10753706"/>
              <a:gd name="connsiteY110" fmla="*/ 948382 h 1027260"/>
              <a:gd name="connsiteX111" fmla="*/ 3736044 w 10753706"/>
              <a:gd name="connsiteY111" fmla="*/ 947759 h 1027260"/>
              <a:gd name="connsiteX112" fmla="*/ 3713136 w 10753706"/>
              <a:gd name="connsiteY112" fmla="*/ 946963 h 1027260"/>
              <a:gd name="connsiteX113" fmla="*/ 3695939 w 10753706"/>
              <a:gd name="connsiteY113" fmla="*/ 943639 h 1027260"/>
              <a:gd name="connsiteX114" fmla="*/ 3694125 w 10753706"/>
              <a:gd name="connsiteY114" fmla="*/ 940567 h 1027260"/>
              <a:gd name="connsiteX115" fmla="*/ 3681925 w 10753706"/>
              <a:gd name="connsiteY115" fmla="*/ 939706 h 1027260"/>
              <a:gd name="connsiteX116" fmla="*/ 3679204 w 10753706"/>
              <a:gd name="connsiteY116" fmla="*/ 938926 h 1027260"/>
              <a:gd name="connsiteX117" fmla="*/ 3615656 w 10753706"/>
              <a:gd name="connsiteY117" fmla="*/ 940320 h 1027260"/>
              <a:gd name="connsiteX118" fmla="*/ 3567983 w 10753706"/>
              <a:gd name="connsiteY118" fmla="*/ 935596 h 1027260"/>
              <a:gd name="connsiteX119" fmla="*/ 3422423 w 10753706"/>
              <a:gd name="connsiteY119" fmla="*/ 932129 h 1027260"/>
              <a:gd name="connsiteX120" fmla="*/ 3310925 w 10753706"/>
              <a:gd name="connsiteY120" fmla="*/ 911072 h 1027260"/>
              <a:gd name="connsiteX121" fmla="*/ 3139421 w 10753706"/>
              <a:gd name="connsiteY121" fmla="*/ 934151 h 1027260"/>
              <a:gd name="connsiteX122" fmla="*/ 2996922 w 10753706"/>
              <a:gd name="connsiteY122" fmla="*/ 927537 h 1027260"/>
              <a:gd name="connsiteX123" fmla="*/ 2982785 w 10753706"/>
              <a:gd name="connsiteY123" fmla="*/ 931453 h 1027260"/>
              <a:gd name="connsiteX124" fmla="*/ 2967478 w 10753706"/>
              <a:gd name="connsiteY124" fmla="*/ 933397 h 1027260"/>
              <a:gd name="connsiteX125" fmla="*/ 2948552 w 10753706"/>
              <a:gd name="connsiteY125" fmla="*/ 932961 h 1027260"/>
              <a:gd name="connsiteX126" fmla="*/ 2944404 w 10753706"/>
              <a:gd name="connsiteY126" fmla="*/ 934452 h 1027260"/>
              <a:gd name="connsiteX127" fmla="*/ 2908608 w 10753706"/>
              <a:gd name="connsiteY127" fmla="*/ 937205 h 1027260"/>
              <a:gd name="connsiteX128" fmla="*/ 2904443 w 10753706"/>
              <a:gd name="connsiteY128" fmla="*/ 936455 h 1027260"/>
              <a:gd name="connsiteX129" fmla="*/ 2868935 w 10753706"/>
              <a:gd name="connsiteY129" fmla="*/ 938022 h 1027260"/>
              <a:gd name="connsiteX130" fmla="*/ 2868586 w 10753706"/>
              <a:gd name="connsiteY130" fmla="*/ 937487 h 1027260"/>
              <a:gd name="connsiteX131" fmla="*/ 2859191 w 10753706"/>
              <a:gd name="connsiteY131" fmla="*/ 935503 h 1027260"/>
              <a:gd name="connsiteX132" fmla="*/ 2840915 w 10753706"/>
              <a:gd name="connsiteY132" fmla="*/ 932977 h 1027260"/>
              <a:gd name="connsiteX133" fmla="*/ 2763509 w 10753706"/>
              <a:gd name="connsiteY133" fmla="*/ 921850 h 1027260"/>
              <a:gd name="connsiteX134" fmla="*/ 2756121 w 10753706"/>
              <a:gd name="connsiteY134" fmla="*/ 921864 h 1027260"/>
              <a:gd name="connsiteX135" fmla="*/ 2755998 w 10753706"/>
              <a:gd name="connsiteY135" fmla="*/ 921739 h 1027260"/>
              <a:gd name="connsiteX136" fmla="*/ 2748255 w 10753706"/>
              <a:gd name="connsiteY136" fmla="*/ 921505 h 1027260"/>
              <a:gd name="connsiteX137" fmla="*/ 2694601 w 10753706"/>
              <a:gd name="connsiteY137" fmla="*/ 915575 h 1027260"/>
              <a:gd name="connsiteX138" fmla="*/ 2635357 w 10753706"/>
              <a:gd name="connsiteY138" fmla="*/ 910976 h 1027260"/>
              <a:gd name="connsiteX139" fmla="*/ 2601047 w 10753706"/>
              <a:gd name="connsiteY139" fmla="*/ 910263 h 1027260"/>
              <a:gd name="connsiteX140" fmla="*/ 2507482 w 10753706"/>
              <a:gd name="connsiteY140" fmla="*/ 906211 h 1027260"/>
              <a:gd name="connsiteX141" fmla="*/ 2413884 w 10753706"/>
              <a:gd name="connsiteY141" fmla="*/ 900545 h 1027260"/>
              <a:gd name="connsiteX142" fmla="*/ 2368912 w 10753706"/>
              <a:gd name="connsiteY142" fmla="*/ 888755 h 1027260"/>
              <a:gd name="connsiteX143" fmla="*/ 2349490 w 10753706"/>
              <a:gd name="connsiteY143" fmla="*/ 889719 h 1027260"/>
              <a:gd name="connsiteX144" fmla="*/ 2344290 w 10753706"/>
              <a:gd name="connsiteY144" fmla="*/ 890584 h 1027260"/>
              <a:gd name="connsiteX145" fmla="*/ 2336488 w 10753706"/>
              <a:gd name="connsiteY145" fmla="*/ 891058 h 1027260"/>
              <a:gd name="connsiteX146" fmla="*/ 2329015 w 10753706"/>
              <a:gd name="connsiteY146" fmla="*/ 891627 h 1027260"/>
              <a:gd name="connsiteX147" fmla="*/ 2293898 w 10753706"/>
              <a:gd name="connsiteY147" fmla="*/ 896431 h 1027260"/>
              <a:gd name="connsiteX148" fmla="*/ 2243927 w 10753706"/>
              <a:gd name="connsiteY148" fmla="*/ 888076 h 1027260"/>
              <a:gd name="connsiteX149" fmla="*/ 2223920 w 10753706"/>
              <a:gd name="connsiteY149" fmla="*/ 887331 h 1027260"/>
              <a:gd name="connsiteX150" fmla="*/ 2213081 w 10753706"/>
              <a:gd name="connsiteY150" fmla="*/ 886302 h 1027260"/>
              <a:gd name="connsiteX151" fmla="*/ 2212307 w 10753706"/>
              <a:gd name="connsiteY151" fmla="*/ 885829 h 1027260"/>
              <a:gd name="connsiteX152" fmla="*/ 2152321 w 10753706"/>
              <a:gd name="connsiteY152" fmla="*/ 894418 h 1027260"/>
              <a:gd name="connsiteX153" fmla="*/ 2140985 w 10753706"/>
              <a:gd name="connsiteY153" fmla="*/ 895968 h 1027260"/>
              <a:gd name="connsiteX154" fmla="*/ 2121210 w 10753706"/>
              <a:gd name="connsiteY154" fmla="*/ 899354 h 1027260"/>
              <a:gd name="connsiteX155" fmla="*/ 2119146 w 10753706"/>
              <a:gd name="connsiteY155" fmla="*/ 899033 h 1027260"/>
              <a:gd name="connsiteX156" fmla="*/ 2105666 w 10753706"/>
              <a:gd name="connsiteY156" fmla="*/ 902240 h 1027260"/>
              <a:gd name="connsiteX157" fmla="*/ 2094924 w 10753706"/>
              <a:gd name="connsiteY157" fmla="*/ 907203 h 1027260"/>
              <a:gd name="connsiteX158" fmla="*/ 1949478 w 10753706"/>
              <a:gd name="connsiteY158" fmla="*/ 913748 h 1027260"/>
              <a:gd name="connsiteX159" fmla="*/ 1749684 w 10753706"/>
              <a:gd name="connsiteY159" fmla="*/ 942223 h 1027260"/>
              <a:gd name="connsiteX160" fmla="*/ 1585576 w 10753706"/>
              <a:gd name="connsiteY160" fmla="*/ 954170 h 1027260"/>
              <a:gd name="connsiteX161" fmla="*/ 1476250 w 10753706"/>
              <a:gd name="connsiteY161" fmla="*/ 950653 h 1027260"/>
              <a:gd name="connsiteX162" fmla="*/ 1433927 w 10753706"/>
              <a:gd name="connsiteY162" fmla="*/ 959926 h 1027260"/>
              <a:gd name="connsiteX163" fmla="*/ 1414893 w 10753706"/>
              <a:gd name="connsiteY163" fmla="*/ 957671 h 1027260"/>
              <a:gd name="connsiteX164" fmla="*/ 1411585 w 10753706"/>
              <a:gd name="connsiteY164" fmla="*/ 957179 h 1027260"/>
              <a:gd name="connsiteX165" fmla="*/ 1398896 w 10753706"/>
              <a:gd name="connsiteY165" fmla="*/ 957460 h 1027260"/>
              <a:gd name="connsiteX166" fmla="*/ 1394632 w 10753706"/>
              <a:gd name="connsiteY166" fmla="*/ 954725 h 1027260"/>
              <a:gd name="connsiteX167" fmla="*/ 1375043 w 10753706"/>
              <a:gd name="connsiteY167" fmla="*/ 953132 h 1027260"/>
              <a:gd name="connsiteX168" fmla="*/ 1351876 w 10753706"/>
              <a:gd name="connsiteY168" fmla="*/ 954436 h 1027260"/>
              <a:gd name="connsiteX169" fmla="*/ 1242676 w 10753706"/>
              <a:gd name="connsiteY169" fmla="*/ 963767 h 1027260"/>
              <a:gd name="connsiteX170" fmla="*/ 1205993 w 10753706"/>
              <a:gd name="connsiteY170" fmla="*/ 974080 h 1027260"/>
              <a:gd name="connsiteX171" fmla="*/ 1052221 w 10753706"/>
              <a:gd name="connsiteY171" fmla="*/ 963954 h 1027260"/>
              <a:gd name="connsiteX172" fmla="*/ 968270 w 10753706"/>
              <a:gd name="connsiteY172" fmla="*/ 964761 h 1027260"/>
              <a:gd name="connsiteX173" fmla="*/ 874493 w 10753706"/>
              <a:gd name="connsiteY173" fmla="*/ 998122 h 1027260"/>
              <a:gd name="connsiteX174" fmla="*/ 814411 w 10753706"/>
              <a:gd name="connsiteY174" fmla="*/ 1007391 h 1027260"/>
              <a:gd name="connsiteX175" fmla="*/ 688604 w 10753706"/>
              <a:gd name="connsiteY175" fmla="*/ 1015631 h 1027260"/>
              <a:gd name="connsiteX176" fmla="*/ 618171 w 10753706"/>
              <a:gd name="connsiteY176" fmla="*/ 1027260 h 1027260"/>
              <a:gd name="connsiteX177" fmla="*/ 570379 w 10753706"/>
              <a:gd name="connsiteY177" fmla="*/ 1023487 h 1027260"/>
              <a:gd name="connsiteX178" fmla="*/ 482519 w 10753706"/>
              <a:gd name="connsiteY178" fmla="*/ 1002108 h 1027260"/>
              <a:gd name="connsiteX179" fmla="*/ 475319 w 10753706"/>
              <a:gd name="connsiteY179" fmla="*/ 1009922 h 1027260"/>
              <a:gd name="connsiteX180" fmla="*/ 431104 w 10753706"/>
              <a:gd name="connsiteY180" fmla="*/ 1009317 h 1027260"/>
              <a:gd name="connsiteX181" fmla="*/ 363782 w 10753706"/>
              <a:gd name="connsiteY181" fmla="*/ 1007585 h 1027260"/>
              <a:gd name="connsiteX182" fmla="*/ 325533 w 10753706"/>
              <a:gd name="connsiteY182" fmla="*/ 1008502 h 1027260"/>
              <a:gd name="connsiteX183" fmla="*/ 220429 w 10753706"/>
              <a:gd name="connsiteY183" fmla="*/ 1008927 h 1027260"/>
              <a:gd name="connsiteX184" fmla="*/ 114676 w 10753706"/>
              <a:gd name="connsiteY184" fmla="*/ 1007765 h 1027260"/>
              <a:gd name="connsiteX185" fmla="*/ 13470 w 10753706"/>
              <a:gd name="connsiteY185" fmla="*/ 998544 h 1027260"/>
              <a:gd name="connsiteX186" fmla="*/ 0 w 10753706"/>
              <a:gd name="connsiteY186" fmla="*/ 997355 h 1027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Lst>
            <a:rect l="l" t="t" r="r" b="b"/>
            <a:pathLst>
              <a:path w="10753706" h="1027260">
                <a:moveTo>
                  <a:pt x="0" y="0"/>
                </a:moveTo>
                <a:lnTo>
                  <a:pt x="10753706" y="0"/>
                </a:lnTo>
                <a:lnTo>
                  <a:pt x="10748809" y="2522"/>
                </a:lnTo>
                <a:cubicBezTo>
                  <a:pt x="10744031" y="4644"/>
                  <a:pt x="10737551" y="7204"/>
                  <a:pt x="10725330" y="11977"/>
                </a:cubicBezTo>
                <a:cubicBezTo>
                  <a:pt x="10700888" y="21523"/>
                  <a:pt x="10652058" y="39304"/>
                  <a:pt x="10615423" y="52967"/>
                </a:cubicBezTo>
                <a:cubicBezTo>
                  <a:pt x="10598524" y="49017"/>
                  <a:pt x="10550674" y="61360"/>
                  <a:pt x="10533936" y="53095"/>
                </a:cubicBezTo>
                <a:cubicBezTo>
                  <a:pt x="10519435" y="55674"/>
                  <a:pt x="10480156" y="49393"/>
                  <a:pt x="10466876" y="45180"/>
                </a:cubicBezTo>
                <a:cubicBezTo>
                  <a:pt x="10443145" y="68059"/>
                  <a:pt x="10382269" y="71294"/>
                  <a:pt x="10355090" y="89741"/>
                </a:cubicBezTo>
                <a:cubicBezTo>
                  <a:pt x="10286222" y="95376"/>
                  <a:pt x="10146285" y="63529"/>
                  <a:pt x="10087145" y="66115"/>
                </a:cubicBezTo>
                <a:cubicBezTo>
                  <a:pt x="10067575" y="79584"/>
                  <a:pt x="10043111" y="68921"/>
                  <a:pt x="10015902" y="76178"/>
                </a:cubicBezTo>
                <a:cubicBezTo>
                  <a:pt x="9952302" y="84628"/>
                  <a:pt x="9893286" y="103337"/>
                  <a:pt x="9806005" y="102435"/>
                </a:cubicBezTo>
                <a:cubicBezTo>
                  <a:pt x="9782247" y="141133"/>
                  <a:pt x="9674787" y="151643"/>
                  <a:pt x="9602583" y="179170"/>
                </a:cubicBezTo>
                <a:cubicBezTo>
                  <a:pt x="9557658" y="187584"/>
                  <a:pt x="9478290" y="154235"/>
                  <a:pt x="9469719" y="174721"/>
                </a:cubicBezTo>
                <a:cubicBezTo>
                  <a:pt x="9443779" y="165070"/>
                  <a:pt x="9431317" y="185692"/>
                  <a:pt x="9408692" y="189513"/>
                </a:cubicBezTo>
                <a:cubicBezTo>
                  <a:pt x="9387154" y="183843"/>
                  <a:pt x="9380475" y="191089"/>
                  <a:pt x="9364151" y="194072"/>
                </a:cubicBezTo>
                <a:cubicBezTo>
                  <a:pt x="9354686" y="190222"/>
                  <a:pt x="9340485" y="191782"/>
                  <a:pt x="9337751" y="197579"/>
                </a:cubicBezTo>
                <a:cubicBezTo>
                  <a:pt x="9349566" y="209270"/>
                  <a:pt x="9297468" y="207714"/>
                  <a:pt x="9297166" y="216558"/>
                </a:cubicBezTo>
                <a:cubicBezTo>
                  <a:pt x="9269057" y="220999"/>
                  <a:pt x="9139630" y="221783"/>
                  <a:pt x="9123859" y="237356"/>
                </a:cubicBezTo>
                <a:cubicBezTo>
                  <a:pt x="9068176" y="249209"/>
                  <a:pt x="8975349" y="235349"/>
                  <a:pt x="8950741" y="238020"/>
                </a:cubicBezTo>
                <a:cubicBezTo>
                  <a:pt x="8916265" y="215428"/>
                  <a:pt x="8822808" y="292026"/>
                  <a:pt x="8718236" y="303148"/>
                </a:cubicBezTo>
                <a:cubicBezTo>
                  <a:pt x="8703111" y="302060"/>
                  <a:pt x="8695551" y="302792"/>
                  <a:pt x="8694011" y="308812"/>
                </a:cubicBezTo>
                <a:cubicBezTo>
                  <a:pt x="8661810" y="312764"/>
                  <a:pt x="8637956" y="329628"/>
                  <a:pt x="8611976" y="324819"/>
                </a:cubicBezTo>
                <a:cubicBezTo>
                  <a:pt x="8621849" y="336388"/>
                  <a:pt x="8562809" y="325917"/>
                  <a:pt x="8562074" y="337971"/>
                </a:cubicBezTo>
                <a:cubicBezTo>
                  <a:pt x="8543699" y="343978"/>
                  <a:pt x="8511321" y="356396"/>
                  <a:pt x="8501724" y="360865"/>
                </a:cubicBezTo>
                <a:lnTo>
                  <a:pt x="8504489" y="364790"/>
                </a:lnTo>
                <a:lnTo>
                  <a:pt x="8492774" y="366181"/>
                </a:lnTo>
                <a:lnTo>
                  <a:pt x="8466405" y="368724"/>
                </a:lnTo>
                <a:cubicBezTo>
                  <a:pt x="8455454" y="372229"/>
                  <a:pt x="8440175" y="385805"/>
                  <a:pt x="8427069" y="387211"/>
                </a:cubicBezTo>
                <a:cubicBezTo>
                  <a:pt x="8400442" y="392215"/>
                  <a:pt x="8397079" y="382989"/>
                  <a:pt x="8387766" y="377161"/>
                </a:cubicBezTo>
                <a:cubicBezTo>
                  <a:pt x="8369233" y="378548"/>
                  <a:pt x="8334756" y="390869"/>
                  <a:pt x="8315874" y="395527"/>
                </a:cubicBezTo>
                <a:cubicBezTo>
                  <a:pt x="8306664" y="400500"/>
                  <a:pt x="8272845" y="393679"/>
                  <a:pt x="8274474" y="405112"/>
                </a:cubicBezTo>
                <a:cubicBezTo>
                  <a:pt x="8255483" y="406194"/>
                  <a:pt x="8244963" y="408376"/>
                  <a:pt x="8234664" y="410219"/>
                </a:cubicBezTo>
                <a:lnTo>
                  <a:pt x="8211268" y="416791"/>
                </a:lnTo>
                <a:cubicBezTo>
                  <a:pt x="8204720" y="419941"/>
                  <a:pt x="8197411" y="422004"/>
                  <a:pt x="8188615" y="421755"/>
                </a:cubicBezTo>
                <a:lnTo>
                  <a:pt x="8179981" y="420402"/>
                </a:lnTo>
                <a:lnTo>
                  <a:pt x="8179307" y="422516"/>
                </a:lnTo>
                <a:cubicBezTo>
                  <a:pt x="8179027" y="425797"/>
                  <a:pt x="8175790" y="448341"/>
                  <a:pt x="8147929" y="450302"/>
                </a:cubicBezTo>
                <a:cubicBezTo>
                  <a:pt x="8130300" y="457967"/>
                  <a:pt x="8114933" y="461015"/>
                  <a:pt x="8089136" y="465283"/>
                </a:cubicBezTo>
                <a:cubicBezTo>
                  <a:pt x="8072810" y="465920"/>
                  <a:pt x="8069376" y="451569"/>
                  <a:pt x="8049973" y="454121"/>
                </a:cubicBezTo>
                <a:cubicBezTo>
                  <a:pt x="7974508" y="471465"/>
                  <a:pt x="8006050" y="447139"/>
                  <a:pt x="7965913" y="464415"/>
                </a:cubicBezTo>
                <a:cubicBezTo>
                  <a:pt x="7958234" y="466025"/>
                  <a:pt x="7951405" y="465800"/>
                  <a:pt x="7945093" y="464798"/>
                </a:cubicBezTo>
                <a:lnTo>
                  <a:pt x="7935335" y="462442"/>
                </a:lnTo>
                <a:lnTo>
                  <a:pt x="7904779" y="471429"/>
                </a:lnTo>
                <a:cubicBezTo>
                  <a:pt x="7889387" y="474999"/>
                  <a:pt x="7872867" y="477951"/>
                  <a:pt x="7855604" y="480199"/>
                </a:cubicBezTo>
                <a:cubicBezTo>
                  <a:pt x="7850005" y="476378"/>
                  <a:pt x="7838628" y="483595"/>
                  <a:pt x="7832630" y="485371"/>
                </a:cubicBezTo>
                <a:cubicBezTo>
                  <a:pt x="7831473" y="482645"/>
                  <a:pt x="7816623" y="482661"/>
                  <a:pt x="7812438" y="485391"/>
                </a:cubicBezTo>
                <a:cubicBezTo>
                  <a:pt x="7709470" y="505049"/>
                  <a:pt x="7759426" y="473956"/>
                  <a:pt x="7701399" y="495197"/>
                </a:cubicBezTo>
                <a:cubicBezTo>
                  <a:pt x="7690986" y="496989"/>
                  <a:pt x="7682397" y="496365"/>
                  <a:pt x="7674778" y="494723"/>
                </a:cubicBezTo>
                <a:lnTo>
                  <a:pt x="7660445" y="490194"/>
                </a:lnTo>
                <a:lnTo>
                  <a:pt x="7651781" y="493084"/>
                </a:lnTo>
                <a:cubicBezTo>
                  <a:pt x="7616113" y="496548"/>
                  <a:pt x="7603273" y="491735"/>
                  <a:pt x="7584807" y="499490"/>
                </a:cubicBezTo>
                <a:cubicBezTo>
                  <a:pt x="7549256" y="490212"/>
                  <a:pt x="7563949" y="500167"/>
                  <a:pt x="7541324" y="504184"/>
                </a:cubicBezTo>
                <a:cubicBezTo>
                  <a:pt x="7523851" y="508307"/>
                  <a:pt x="7559546" y="509825"/>
                  <a:pt x="7541756" y="512184"/>
                </a:cubicBezTo>
                <a:cubicBezTo>
                  <a:pt x="7520963" y="510864"/>
                  <a:pt x="7525755" y="520497"/>
                  <a:pt x="7503906" y="518551"/>
                </a:cubicBezTo>
                <a:cubicBezTo>
                  <a:pt x="7505924" y="510774"/>
                  <a:pt x="7464361" y="523683"/>
                  <a:pt x="7460411" y="517415"/>
                </a:cubicBezTo>
                <a:lnTo>
                  <a:pt x="7460116" y="517548"/>
                </a:lnTo>
                <a:cubicBezTo>
                  <a:pt x="7447785" y="530928"/>
                  <a:pt x="7310141" y="550568"/>
                  <a:pt x="7297810" y="563947"/>
                </a:cubicBezTo>
                <a:cubicBezTo>
                  <a:pt x="7221791" y="605698"/>
                  <a:pt x="7039072" y="646008"/>
                  <a:pt x="6946388" y="665244"/>
                </a:cubicBezTo>
                <a:cubicBezTo>
                  <a:pt x="6853704" y="684480"/>
                  <a:pt x="6804875" y="677485"/>
                  <a:pt x="6741704" y="679365"/>
                </a:cubicBezTo>
                <a:lnTo>
                  <a:pt x="6624680" y="677674"/>
                </a:lnTo>
                <a:lnTo>
                  <a:pt x="6605700" y="683566"/>
                </a:lnTo>
                <a:cubicBezTo>
                  <a:pt x="6603309" y="685184"/>
                  <a:pt x="6599550" y="685647"/>
                  <a:pt x="6576922" y="683030"/>
                </a:cubicBezTo>
                <a:cubicBezTo>
                  <a:pt x="6527275" y="698355"/>
                  <a:pt x="6440981" y="702347"/>
                  <a:pt x="6405123" y="721946"/>
                </a:cubicBezTo>
                <a:cubicBezTo>
                  <a:pt x="6407963" y="715467"/>
                  <a:pt x="6383450" y="712913"/>
                  <a:pt x="6368938" y="717341"/>
                </a:cubicBezTo>
                <a:cubicBezTo>
                  <a:pt x="6377914" y="692119"/>
                  <a:pt x="6315316" y="744281"/>
                  <a:pt x="6295102" y="729508"/>
                </a:cubicBezTo>
                <a:cubicBezTo>
                  <a:pt x="6300358" y="744473"/>
                  <a:pt x="6240070" y="776254"/>
                  <a:pt x="6202084" y="767091"/>
                </a:cubicBezTo>
                <a:cubicBezTo>
                  <a:pt x="6152826" y="774744"/>
                  <a:pt x="6122010" y="790367"/>
                  <a:pt x="6067157" y="790339"/>
                </a:cubicBezTo>
                <a:cubicBezTo>
                  <a:pt x="6066310" y="792484"/>
                  <a:pt x="6064283" y="794403"/>
                  <a:pt x="6061443" y="796151"/>
                </a:cubicBezTo>
                <a:lnTo>
                  <a:pt x="6051406" y="800684"/>
                </a:lnTo>
                <a:lnTo>
                  <a:pt x="6049097" y="800636"/>
                </a:lnTo>
                <a:cubicBezTo>
                  <a:pt x="6040408" y="801393"/>
                  <a:pt x="6036299" y="802645"/>
                  <a:pt x="6034222" y="804110"/>
                </a:cubicBezTo>
                <a:lnTo>
                  <a:pt x="6033121" y="806078"/>
                </a:lnTo>
                <a:lnTo>
                  <a:pt x="6023593" y="808842"/>
                </a:lnTo>
                <a:lnTo>
                  <a:pt x="6006639" y="815304"/>
                </a:lnTo>
                <a:lnTo>
                  <a:pt x="6001762" y="815557"/>
                </a:lnTo>
                <a:lnTo>
                  <a:pt x="5973534" y="823815"/>
                </a:lnTo>
                <a:lnTo>
                  <a:pt x="5972336" y="823476"/>
                </a:lnTo>
                <a:cubicBezTo>
                  <a:pt x="5969004" y="822901"/>
                  <a:pt x="5965329" y="822833"/>
                  <a:pt x="5960841" y="823819"/>
                </a:cubicBezTo>
                <a:cubicBezTo>
                  <a:pt x="5955860" y="815655"/>
                  <a:pt x="5953515" y="821882"/>
                  <a:pt x="5940719" y="825514"/>
                </a:cubicBezTo>
                <a:cubicBezTo>
                  <a:pt x="5930130" y="813644"/>
                  <a:pt x="5900943" y="827979"/>
                  <a:pt x="5884298" y="823806"/>
                </a:cubicBezTo>
                <a:cubicBezTo>
                  <a:pt x="5875133" y="826741"/>
                  <a:pt x="5865250" y="829630"/>
                  <a:pt x="5854779" y="832365"/>
                </a:cubicBezTo>
                <a:lnTo>
                  <a:pt x="5848382" y="833844"/>
                </a:lnTo>
                <a:lnTo>
                  <a:pt x="5848066" y="833772"/>
                </a:lnTo>
                <a:cubicBezTo>
                  <a:pt x="5846273" y="833879"/>
                  <a:pt x="5844018" y="834284"/>
                  <a:pt x="5840944" y="835132"/>
                </a:cubicBezTo>
                <a:lnTo>
                  <a:pt x="5836719" y="836539"/>
                </a:lnTo>
                <a:lnTo>
                  <a:pt x="5824311" y="839408"/>
                </a:lnTo>
                <a:lnTo>
                  <a:pt x="5818788" y="839727"/>
                </a:lnTo>
                <a:cubicBezTo>
                  <a:pt x="5797008" y="838594"/>
                  <a:pt x="5786883" y="822081"/>
                  <a:pt x="5763953" y="834282"/>
                </a:cubicBezTo>
                <a:cubicBezTo>
                  <a:pt x="5726813" y="837521"/>
                  <a:pt x="5699446" y="830949"/>
                  <a:pt x="5667748" y="840211"/>
                </a:cubicBezTo>
                <a:cubicBezTo>
                  <a:pt x="5632959" y="843205"/>
                  <a:pt x="5601436" y="842280"/>
                  <a:pt x="5573108" y="847611"/>
                </a:cubicBezTo>
                <a:cubicBezTo>
                  <a:pt x="5560030" y="845832"/>
                  <a:pt x="5549547" y="851598"/>
                  <a:pt x="5539137" y="851033"/>
                </a:cubicBezTo>
                <a:cubicBezTo>
                  <a:pt x="5528728" y="850467"/>
                  <a:pt x="5529256" y="837509"/>
                  <a:pt x="5510651" y="844215"/>
                </a:cubicBezTo>
                <a:cubicBezTo>
                  <a:pt x="5494241" y="833607"/>
                  <a:pt x="5466101" y="839171"/>
                  <a:pt x="5457331" y="839159"/>
                </a:cubicBezTo>
                <a:lnTo>
                  <a:pt x="5410613" y="834358"/>
                </a:lnTo>
                <a:lnTo>
                  <a:pt x="5370040" y="862127"/>
                </a:lnTo>
                <a:cubicBezTo>
                  <a:pt x="5357863" y="856469"/>
                  <a:pt x="5319115" y="868069"/>
                  <a:pt x="5318778" y="855310"/>
                </a:cubicBezTo>
                <a:cubicBezTo>
                  <a:pt x="5303920" y="857760"/>
                  <a:pt x="5296727" y="863736"/>
                  <a:pt x="5298645" y="855171"/>
                </a:cubicBezTo>
                <a:cubicBezTo>
                  <a:pt x="5287819" y="855897"/>
                  <a:pt x="5267444" y="857825"/>
                  <a:pt x="5253828" y="859670"/>
                </a:cubicBezTo>
                <a:lnTo>
                  <a:pt x="5216955" y="866245"/>
                </a:lnTo>
                <a:lnTo>
                  <a:pt x="5214344" y="868102"/>
                </a:lnTo>
                <a:cubicBezTo>
                  <a:pt x="5210778" y="868719"/>
                  <a:pt x="5200859" y="869042"/>
                  <a:pt x="5195561" y="869949"/>
                </a:cubicBezTo>
                <a:lnTo>
                  <a:pt x="5182555" y="873542"/>
                </a:lnTo>
                <a:cubicBezTo>
                  <a:pt x="5178496" y="875023"/>
                  <a:pt x="5175066" y="876746"/>
                  <a:pt x="5172552" y="878801"/>
                </a:cubicBezTo>
                <a:cubicBezTo>
                  <a:pt x="5121406" y="873797"/>
                  <a:pt x="5080096" y="886529"/>
                  <a:pt x="5027993" y="889666"/>
                </a:cubicBezTo>
                <a:cubicBezTo>
                  <a:pt x="4999924" y="877115"/>
                  <a:pt x="4946973" y="919452"/>
                  <a:pt x="4939844" y="934802"/>
                </a:cubicBezTo>
                <a:cubicBezTo>
                  <a:pt x="4895154" y="940701"/>
                  <a:pt x="4844006" y="928240"/>
                  <a:pt x="4792576" y="934820"/>
                </a:cubicBezTo>
                <a:lnTo>
                  <a:pt x="4602423" y="958063"/>
                </a:lnTo>
                <a:cubicBezTo>
                  <a:pt x="4488530" y="967131"/>
                  <a:pt x="4399004" y="969822"/>
                  <a:pt x="4290656" y="969152"/>
                </a:cubicBezTo>
                <a:cubicBezTo>
                  <a:pt x="4182308" y="968482"/>
                  <a:pt x="4046938" y="971167"/>
                  <a:pt x="3952334" y="954043"/>
                </a:cubicBezTo>
                <a:lnTo>
                  <a:pt x="3858560" y="948781"/>
                </a:lnTo>
                <a:lnTo>
                  <a:pt x="3846597" y="948382"/>
                </a:lnTo>
                <a:cubicBezTo>
                  <a:pt x="3807516" y="956616"/>
                  <a:pt x="3767475" y="941640"/>
                  <a:pt x="3736044" y="947759"/>
                </a:cubicBezTo>
                <a:cubicBezTo>
                  <a:pt x="3727323" y="948128"/>
                  <a:pt x="3719828" y="947771"/>
                  <a:pt x="3713136" y="946963"/>
                </a:cubicBezTo>
                <a:lnTo>
                  <a:pt x="3695939" y="943639"/>
                </a:lnTo>
                <a:lnTo>
                  <a:pt x="3694125" y="940567"/>
                </a:lnTo>
                <a:lnTo>
                  <a:pt x="3681925" y="939706"/>
                </a:lnTo>
                <a:lnTo>
                  <a:pt x="3679204" y="938926"/>
                </a:lnTo>
                <a:cubicBezTo>
                  <a:pt x="3668160" y="939028"/>
                  <a:pt x="3634193" y="940875"/>
                  <a:pt x="3615656" y="940320"/>
                </a:cubicBezTo>
                <a:cubicBezTo>
                  <a:pt x="3582626" y="936974"/>
                  <a:pt x="3593904" y="949140"/>
                  <a:pt x="3567983" y="935596"/>
                </a:cubicBezTo>
                <a:cubicBezTo>
                  <a:pt x="3504185" y="939048"/>
                  <a:pt x="3482818" y="922224"/>
                  <a:pt x="3422423" y="932129"/>
                </a:cubicBezTo>
                <a:cubicBezTo>
                  <a:pt x="3369166" y="933413"/>
                  <a:pt x="3329486" y="910108"/>
                  <a:pt x="3310925" y="911072"/>
                </a:cubicBezTo>
                <a:cubicBezTo>
                  <a:pt x="3261363" y="909787"/>
                  <a:pt x="3198415" y="933574"/>
                  <a:pt x="3139421" y="934151"/>
                </a:cubicBezTo>
                <a:cubicBezTo>
                  <a:pt x="3088799" y="931012"/>
                  <a:pt x="3038941" y="938464"/>
                  <a:pt x="2996922" y="927537"/>
                </a:cubicBezTo>
                <a:cubicBezTo>
                  <a:pt x="2992673" y="929234"/>
                  <a:pt x="2987900" y="930498"/>
                  <a:pt x="2982785" y="931453"/>
                </a:cubicBezTo>
                <a:lnTo>
                  <a:pt x="2967478" y="933397"/>
                </a:lnTo>
                <a:lnTo>
                  <a:pt x="2948552" y="932961"/>
                </a:lnTo>
                <a:lnTo>
                  <a:pt x="2944404" y="934452"/>
                </a:lnTo>
                <a:lnTo>
                  <a:pt x="2908608" y="937205"/>
                </a:lnTo>
                <a:lnTo>
                  <a:pt x="2904443" y="936455"/>
                </a:lnTo>
                <a:lnTo>
                  <a:pt x="2868935" y="938022"/>
                </a:lnTo>
                <a:lnTo>
                  <a:pt x="2868586" y="937487"/>
                </a:lnTo>
                <a:cubicBezTo>
                  <a:pt x="2866994" y="936327"/>
                  <a:pt x="2864292" y="935538"/>
                  <a:pt x="2859191" y="935503"/>
                </a:cubicBezTo>
                <a:cubicBezTo>
                  <a:pt x="2869075" y="927418"/>
                  <a:pt x="2856828" y="932364"/>
                  <a:pt x="2840915" y="932977"/>
                </a:cubicBezTo>
                <a:lnTo>
                  <a:pt x="2763509" y="921850"/>
                </a:lnTo>
                <a:lnTo>
                  <a:pt x="2756121" y="921864"/>
                </a:lnTo>
                <a:cubicBezTo>
                  <a:pt x="2756081" y="921822"/>
                  <a:pt x="2756039" y="921781"/>
                  <a:pt x="2755998" y="921739"/>
                </a:cubicBezTo>
                <a:cubicBezTo>
                  <a:pt x="2754445" y="921476"/>
                  <a:pt x="2752036" y="921380"/>
                  <a:pt x="2748255" y="921505"/>
                </a:cubicBezTo>
                <a:lnTo>
                  <a:pt x="2694601" y="915575"/>
                </a:lnTo>
                <a:cubicBezTo>
                  <a:pt x="2671223" y="919874"/>
                  <a:pt x="2666972" y="913376"/>
                  <a:pt x="2635357" y="910976"/>
                </a:cubicBezTo>
                <a:cubicBezTo>
                  <a:pt x="2621906" y="915051"/>
                  <a:pt x="2611315" y="913542"/>
                  <a:pt x="2601047" y="910263"/>
                </a:cubicBezTo>
                <a:cubicBezTo>
                  <a:pt x="2570084" y="912074"/>
                  <a:pt x="2542135" y="907435"/>
                  <a:pt x="2507482" y="906211"/>
                </a:cubicBezTo>
                <a:cubicBezTo>
                  <a:pt x="2469706" y="911437"/>
                  <a:pt x="2450920" y="901812"/>
                  <a:pt x="2413884" y="900545"/>
                </a:cubicBezTo>
                <a:cubicBezTo>
                  <a:pt x="2381338" y="909664"/>
                  <a:pt x="2387753" y="892438"/>
                  <a:pt x="2368912" y="888755"/>
                </a:cubicBezTo>
                <a:lnTo>
                  <a:pt x="2349490" y="889719"/>
                </a:lnTo>
                <a:lnTo>
                  <a:pt x="2344290" y="890584"/>
                </a:lnTo>
                <a:cubicBezTo>
                  <a:pt x="2340673" y="891041"/>
                  <a:pt x="2338228" y="891167"/>
                  <a:pt x="2336488" y="891058"/>
                </a:cubicBezTo>
                <a:lnTo>
                  <a:pt x="2329015" y="891627"/>
                </a:lnTo>
                <a:cubicBezTo>
                  <a:pt x="2316843" y="893039"/>
                  <a:pt x="2305064" y="894669"/>
                  <a:pt x="2293898" y="896431"/>
                </a:cubicBezTo>
                <a:cubicBezTo>
                  <a:pt x="2282637" y="890404"/>
                  <a:pt x="2242346" y="900851"/>
                  <a:pt x="2243927" y="888076"/>
                </a:cubicBezTo>
                <a:cubicBezTo>
                  <a:pt x="2228778" y="890081"/>
                  <a:pt x="2220725" y="895845"/>
                  <a:pt x="2223920" y="887331"/>
                </a:cubicBezTo>
                <a:cubicBezTo>
                  <a:pt x="2218877" y="887756"/>
                  <a:pt x="2215583" y="887254"/>
                  <a:pt x="2213081" y="886302"/>
                </a:cubicBezTo>
                <a:lnTo>
                  <a:pt x="2212307" y="885829"/>
                </a:lnTo>
                <a:lnTo>
                  <a:pt x="2152321" y="894418"/>
                </a:lnTo>
                <a:lnTo>
                  <a:pt x="2140985" y="895968"/>
                </a:lnTo>
                <a:lnTo>
                  <a:pt x="2121210" y="899354"/>
                </a:lnTo>
                <a:lnTo>
                  <a:pt x="2119146" y="899033"/>
                </a:lnTo>
                <a:lnTo>
                  <a:pt x="2105666" y="902240"/>
                </a:lnTo>
                <a:cubicBezTo>
                  <a:pt x="2101407" y="903601"/>
                  <a:pt x="2097735" y="905221"/>
                  <a:pt x="2094924" y="907203"/>
                </a:cubicBezTo>
                <a:cubicBezTo>
                  <a:pt x="2044793" y="900664"/>
                  <a:pt x="2001785" y="912168"/>
                  <a:pt x="1949478" y="913748"/>
                </a:cubicBezTo>
                <a:cubicBezTo>
                  <a:pt x="1891937" y="919585"/>
                  <a:pt x="1810334" y="935486"/>
                  <a:pt x="1749684" y="942223"/>
                </a:cubicBezTo>
                <a:lnTo>
                  <a:pt x="1585576" y="954170"/>
                </a:lnTo>
                <a:cubicBezTo>
                  <a:pt x="1549165" y="943719"/>
                  <a:pt x="1511425" y="950847"/>
                  <a:pt x="1476250" y="950653"/>
                </a:cubicBezTo>
                <a:cubicBezTo>
                  <a:pt x="1488515" y="961596"/>
                  <a:pt x="1432660" y="946795"/>
                  <a:pt x="1433927" y="959926"/>
                </a:cubicBezTo>
                <a:cubicBezTo>
                  <a:pt x="1427485" y="959475"/>
                  <a:pt x="1421205" y="958623"/>
                  <a:pt x="1414893" y="957671"/>
                </a:cubicBezTo>
                <a:lnTo>
                  <a:pt x="1411585" y="957179"/>
                </a:lnTo>
                <a:lnTo>
                  <a:pt x="1398896" y="957460"/>
                </a:lnTo>
                <a:lnTo>
                  <a:pt x="1394632" y="954725"/>
                </a:lnTo>
                <a:lnTo>
                  <a:pt x="1375043" y="953132"/>
                </a:lnTo>
                <a:cubicBezTo>
                  <a:pt x="1367813" y="952970"/>
                  <a:pt x="1360155" y="953305"/>
                  <a:pt x="1351876" y="954436"/>
                </a:cubicBezTo>
                <a:cubicBezTo>
                  <a:pt x="1325912" y="963028"/>
                  <a:pt x="1274459" y="952492"/>
                  <a:pt x="1242676" y="963767"/>
                </a:cubicBezTo>
                <a:cubicBezTo>
                  <a:pt x="1230276" y="966918"/>
                  <a:pt x="1216715" y="977098"/>
                  <a:pt x="1205993" y="974080"/>
                </a:cubicBezTo>
                <a:cubicBezTo>
                  <a:pt x="1174251" y="974112"/>
                  <a:pt x="1086982" y="964420"/>
                  <a:pt x="1052221" y="963954"/>
                </a:cubicBezTo>
                <a:cubicBezTo>
                  <a:pt x="1038515" y="970622"/>
                  <a:pt x="1009522" y="962342"/>
                  <a:pt x="968270" y="964761"/>
                </a:cubicBezTo>
                <a:cubicBezTo>
                  <a:pt x="943437" y="973698"/>
                  <a:pt x="900136" y="991017"/>
                  <a:pt x="874493" y="998122"/>
                </a:cubicBezTo>
                <a:cubicBezTo>
                  <a:pt x="848849" y="1005226"/>
                  <a:pt x="853424" y="1009427"/>
                  <a:pt x="814411" y="1007391"/>
                </a:cubicBezTo>
                <a:cubicBezTo>
                  <a:pt x="765926" y="1022821"/>
                  <a:pt x="732885" y="1009859"/>
                  <a:pt x="688604" y="1015631"/>
                </a:cubicBezTo>
                <a:cubicBezTo>
                  <a:pt x="638045" y="1020877"/>
                  <a:pt x="677999" y="1011556"/>
                  <a:pt x="618171" y="1027260"/>
                </a:cubicBezTo>
                <a:cubicBezTo>
                  <a:pt x="609680" y="1023165"/>
                  <a:pt x="583253" y="1020277"/>
                  <a:pt x="570379" y="1023487"/>
                </a:cubicBezTo>
                <a:cubicBezTo>
                  <a:pt x="543992" y="1022523"/>
                  <a:pt x="505183" y="1001686"/>
                  <a:pt x="482519" y="1002108"/>
                </a:cubicBezTo>
                <a:cubicBezTo>
                  <a:pt x="464011" y="1002285"/>
                  <a:pt x="495211" y="1007995"/>
                  <a:pt x="475319" y="1009922"/>
                </a:cubicBezTo>
                <a:cubicBezTo>
                  <a:pt x="450818" y="1011135"/>
                  <a:pt x="454804" y="1022539"/>
                  <a:pt x="431104" y="1009317"/>
                </a:cubicBezTo>
                <a:cubicBezTo>
                  <a:pt x="406857" y="1014651"/>
                  <a:pt x="399686" y="1008456"/>
                  <a:pt x="363782" y="1007585"/>
                </a:cubicBezTo>
                <a:cubicBezTo>
                  <a:pt x="350440" y="1012231"/>
                  <a:pt x="338145" y="1011245"/>
                  <a:pt x="325533" y="1008502"/>
                </a:cubicBezTo>
                <a:cubicBezTo>
                  <a:pt x="291944" y="1011745"/>
                  <a:pt x="259251" y="1008497"/>
                  <a:pt x="220429" y="1008927"/>
                </a:cubicBezTo>
                <a:cubicBezTo>
                  <a:pt x="180594" y="1015852"/>
                  <a:pt x="156150" y="1007265"/>
                  <a:pt x="114676" y="1007765"/>
                </a:cubicBezTo>
                <a:cubicBezTo>
                  <a:pt x="85718" y="1006195"/>
                  <a:pt x="43316" y="1001491"/>
                  <a:pt x="13470" y="998544"/>
                </a:cubicBezTo>
                <a:lnTo>
                  <a:pt x="0" y="997355"/>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325373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4" name="Rectangle 4103">
            <a:extLst>
              <a:ext uri="{FF2B5EF4-FFF2-40B4-BE49-F238E27FC236}">
                <a16:creationId xmlns:a16="http://schemas.microsoft.com/office/drawing/2014/main" id="{70DFC902-7D23-471A-B557-B6B6917D7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 y="-5705"/>
            <a:ext cx="9143993" cy="169434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98" name="Title 1">
            <a:extLst>
              <a:ext uri="{FF2B5EF4-FFF2-40B4-BE49-F238E27FC236}">
                <a16:creationId xmlns:a16="http://schemas.microsoft.com/office/drawing/2014/main" id="{C649939A-A624-A220-1AF4-804B6EB01E46}"/>
              </a:ext>
            </a:extLst>
          </p:cNvPr>
          <p:cNvSpPr>
            <a:spLocks noGrp="1"/>
          </p:cNvSpPr>
          <p:nvPr>
            <p:ph type="title"/>
          </p:nvPr>
        </p:nvSpPr>
        <p:spPr>
          <a:xfrm>
            <a:off x="867638" y="637762"/>
            <a:ext cx="7416372" cy="900131"/>
          </a:xfrm>
        </p:spPr>
        <p:txBody>
          <a:bodyPr anchor="t">
            <a:normAutofit/>
          </a:bodyPr>
          <a:lstStyle/>
          <a:p>
            <a:pPr algn="l" eaLnBrk="1" hangingPunct="1"/>
            <a:r>
              <a:rPr lang="en-US" altLang="en-US" sz="3500" dirty="0">
                <a:solidFill>
                  <a:schemeClr val="bg1"/>
                </a:solidFill>
              </a:rPr>
              <a:t>Problem Statement</a:t>
            </a:r>
          </a:p>
        </p:txBody>
      </p:sp>
      <p:sp>
        <p:nvSpPr>
          <p:cNvPr id="4106" name="Rectangle 4105">
            <a:extLst>
              <a:ext uri="{FF2B5EF4-FFF2-40B4-BE49-F238E27FC236}">
                <a16:creationId xmlns:a16="http://schemas.microsoft.com/office/drawing/2014/main" id="{A55D5633-D557-4DCA-982C-FF36EB7A1C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88641"/>
            <a:ext cx="9143992" cy="51693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08" name="Rectangle 4107">
            <a:extLst>
              <a:ext uri="{FF2B5EF4-FFF2-40B4-BE49-F238E27FC236}">
                <a16:creationId xmlns:a16="http://schemas.microsoft.com/office/drawing/2014/main" id="{450D3AD2-FA80-415F-A9CE-54D884561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7638" y="2010758"/>
            <a:ext cx="342892"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99" name="Content Placeholder 2">
            <a:extLst>
              <a:ext uri="{FF2B5EF4-FFF2-40B4-BE49-F238E27FC236}">
                <a16:creationId xmlns:a16="http://schemas.microsoft.com/office/drawing/2014/main" id="{5D4180C3-68E0-5903-C7C4-620A98AAD786}"/>
              </a:ext>
            </a:extLst>
          </p:cNvPr>
          <p:cNvSpPr>
            <a:spLocks noGrp="1"/>
          </p:cNvSpPr>
          <p:nvPr>
            <p:ph idx="1"/>
          </p:nvPr>
        </p:nvSpPr>
        <p:spPr>
          <a:xfrm>
            <a:off x="866661" y="2217343"/>
            <a:ext cx="7410669" cy="3959619"/>
          </a:xfrm>
        </p:spPr>
        <p:txBody>
          <a:bodyPr>
            <a:normAutofit/>
          </a:bodyPr>
          <a:lstStyle/>
          <a:p>
            <a:pPr eaLnBrk="1" hangingPunct="1">
              <a:buFont typeface="Arial" panose="020B0604020202020204" pitchFamily="34" charset="0"/>
              <a:buNone/>
            </a:pPr>
            <a:r>
              <a:rPr lang="en-US" altLang="en-US" sz="1900" i="1" dirty="0"/>
              <a:t>(From pg. 47 of Levitin and Levitin. Algorithmic Puzzles (C). Oxford University Press, 2011.)</a:t>
            </a:r>
            <a:endParaRPr lang="en-US" altLang="en-US" sz="1900" dirty="0"/>
          </a:p>
          <a:p>
            <a:pPr eaLnBrk="1" hangingPunct="1">
              <a:buFont typeface="Arial" panose="020B0604020202020204" pitchFamily="34" charset="0"/>
              <a:buNone/>
            </a:pPr>
            <a:r>
              <a:rPr lang="en-US" altLang="en-US" sz="1900" dirty="0"/>
              <a:t>(1)	Have the user input an integer n which will serve as the size for a string of bits (Ex. 11011 for n = 5). Refer to this as a “code.”</a:t>
            </a:r>
          </a:p>
          <a:p>
            <a:pPr eaLnBrk="1" hangingPunct="1">
              <a:buFont typeface="Arial" panose="020B0604020202020204" pitchFamily="34" charset="0"/>
              <a:buNone/>
            </a:pPr>
            <a:r>
              <a:rPr lang="en-US" altLang="en-US" sz="1900" dirty="0"/>
              <a:t>(2)	Tell the user to think of their secret code.</a:t>
            </a:r>
          </a:p>
          <a:p>
            <a:pPr eaLnBrk="1" hangingPunct="1">
              <a:buFont typeface="Arial" panose="020B0604020202020204" pitchFamily="34" charset="0"/>
              <a:buNone/>
            </a:pPr>
            <a:r>
              <a:rPr lang="en-US" altLang="en-US" sz="1900" dirty="0"/>
              <a:t>(3)	Provide “guesses” of the code by outputting n-bit strings to the user</a:t>
            </a:r>
          </a:p>
          <a:p>
            <a:pPr eaLnBrk="1" hangingPunct="1">
              <a:buFont typeface="Arial" panose="020B0604020202020204" pitchFamily="34" charset="0"/>
              <a:buNone/>
            </a:pPr>
            <a:r>
              <a:rPr lang="en-US" altLang="en-US" sz="1900" dirty="0"/>
              <a:t>(4)	For each guess, have the user input how many bits in the guess coincide with the corresponding bits in the secret code ( Ex. Secret Code = 01011; Guess = 11001; User will input 3 because the two strings have the same bits in the second, third, and fifth positions. )</a:t>
            </a:r>
          </a:p>
          <a:p>
            <a:pPr eaLnBrk="1" hangingPunct="1">
              <a:buFont typeface="Arial" panose="020B0604020202020204" pitchFamily="34" charset="0"/>
              <a:buNone/>
            </a:pPr>
            <a:r>
              <a:rPr lang="en-US" altLang="en-US" sz="1900" dirty="0"/>
              <a:t>(5)	You should be able to guess any secret n-bit code in no more than n questions. </a:t>
            </a:r>
          </a:p>
          <a:p>
            <a:pPr eaLnBrk="1" hangingPunct="1">
              <a:buFont typeface="Arial" panose="020B0604020202020204" pitchFamily="34" charset="0"/>
              <a:buNone/>
            </a:pPr>
            <a:endParaRPr lang="en-US" altLang="en-US" sz="1900" dirty="0"/>
          </a:p>
          <a:p>
            <a:pPr eaLnBrk="1" hangingPunct="1">
              <a:buFont typeface="Arial" panose="020B0604020202020204" pitchFamily="34" charset="0"/>
              <a:buNone/>
            </a:pPr>
            <a:endParaRPr lang="en-US" altLang="en-US" sz="19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a:extLst>
              <a:ext uri="{FF2B5EF4-FFF2-40B4-BE49-F238E27FC236}">
                <a16:creationId xmlns:a16="http://schemas.microsoft.com/office/drawing/2014/main" id="{AC532F61-2F0A-BE9C-34FF-B13EF6BFF98C}"/>
              </a:ext>
            </a:extLst>
          </p:cNvPr>
          <p:cNvSpPr>
            <a:spLocks noGrp="1"/>
          </p:cNvSpPr>
          <p:nvPr>
            <p:ph type="title"/>
          </p:nvPr>
        </p:nvSpPr>
        <p:spPr>
          <a:xfrm>
            <a:off x="457200" y="199697"/>
            <a:ext cx="8229600" cy="1143000"/>
          </a:xfrm>
        </p:spPr>
        <p:txBody>
          <a:bodyPr/>
          <a:lstStyle/>
          <a:p>
            <a:pPr eaLnBrk="1" hangingPunct="1"/>
            <a:r>
              <a:rPr lang="en-US" altLang="en-US" dirty="0"/>
              <a:t>Important Picture(1)</a:t>
            </a:r>
          </a:p>
        </p:txBody>
      </p:sp>
      <p:graphicFrame>
        <p:nvGraphicFramePr>
          <p:cNvPr id="2" name="Table 2">
            <a:extLst>
              <a:ext uri="{FF2B5EF4-FFF2-40B4-BE49-F238E27FC236}">
                <a16:creationId xmlns:a16="http://schemas.microsoft.com/office/drawing/2014/main" id="{9A51F98A-31CF-B713-D45B-341DB46E2028}"/>
              </a:ext>
            </a:extLst>
          </p:cNvPr>
          <p:cNvGraphicFramePr>
            <a:graphicFrameLocks noGrp="1"/>
          </p:cNvGraphicFramePr>
          <p:nvPr>
            <p:ph idx="1"/>
            <p:extLst>
              <p:ext uri="{D42A27DB-BD31-4B8C-83A1-F6EECF244321}">
                <p14:modId xmlns:p14="http://schemas.microsoft.com/office/powerpoint/2010/main" val="4174470715"/>
              </p:ext>
            </p:extLst>
          </p:nvPr>
        </p:nvGraphicFramePr>
        <p:xfrm>
          <a:off x="457200" y="1342697"/>
          <a:ext cx="8229600" cy="4053840"/>
        </p:xfrm>
        <a:graphic>
          <a:graphicData uri="http://schemas.openxmlformats.org/drawingml/2006/table">
            <a:tbl>
              <a:tblPr firstRow="1" bandRow="1">
                <a:tableStyleId>{5C22544A-7EE6-4342-B048-85BDC9FD1C3A}</a:tableStyleId>
              </a:tblPr>
              <a:tblGrid>
                <a:gridCol w="2057400">
                  <a:extLst>
                    <a:ext uri="{9D8B030D-6E8A-4147-A177-3AD203B41FA5}">
                      <a16:colId xmlns:a16="http://schemas.microsoft.com/office/drawing/2014/main" val="3392927717"/>
                    </a:ext>
                  </a:extLst>
                </a:gridCol>
                <a:gridCol w="2057400">
                  <a:extLst>
                    <a:ext uri="{9D8B030D-6E8A-4147-A177-3AD203B41FA5}">
                      <a16:colId xmlns:a16="http://schemas.microsoft.com/office/drawing/2014/main" val="4107761897"/>
                    </a:ext>
                  </a:extLst>
                </a:gridCol>
                <a:gridCol w="2057400">
                  <a:extLst>
                    <a:ext uri="{9D8B030D-6E8A-4147-A177-3AD203B41FA5}">
                      <a16:colId xmlns:a16="http://schemas.microsoft.com/office/drawing/2014/main" val="1453092208"/>
                    </a:ext>
                  </a:extLst>
                </a:gridCol>
                <a:gridCol w="2057400">
                  <a:extLst>
                    <a:ext uri="{9D8B030D-6E8A-4147-A177-3AD203B41FA5}">
                      <a16:colId xmlns:a16="http://schemas.microsoft.com/office/drawing/2014/main" val="711750259"/>
                    </a:ext>
                  </a:extLst>
                </a:gridCol>
              </a:tblGrid>
              <a:tr h="489857">
                <a:tc>
                  <a:txBody>
                    <a:bodyPr/>
                    <a:lstStyle/>
                    <a:p>
                      <a:r>
                        <a:rPr lang="en-US" sz="2800" dirty="0"/>
                        <a:t>User’s Code</a:t>
                      </a:r>
                    </a:p>
                    <a:p>
                      <a:r>
                        <a:rPr lang="en-US" sz="2800" dirty="0"/>
                        <a:t>(n = 5)</a:t>
                      </a:r>
                    </a:p>
                  </a:txBody>
                  <a:tcPr/>
                </a:tc>
                <a:tc>
                  <a:txBody>
                    <a:bodyPr/>
                    <a:lstStyle/>
                    <a:p>
                      <a:r>
                        <a:rPr lang="en-US" sz="2800" dirty="0"/>
                        <a:t>Program Guess</a:t>
                      </a:r>
                    </a:p>
                  </a:txBody>
                  <a:tcPr/>
                </a:tc>
                <a:tc>
                  <a:txBody>
                    <a:bodyPr/>
                    <a:lstStyle/>
                    <a:p>
                      <a:r>
                        <a:rPr lang="en-US" sz="2800" dirty="0"/>
                        <a:t>Position tested</a:t>
                      </a:r>
                    </a:p>
                  </a:txBody>
                  <a:tcPr/>
                </a:tc>
                <a:tc>
                  <a:txBody>
                    <a:bodyPr/>
                    <a:lstStyle/>
                    <a:p>
                      <a:r>
                        <a:rPr lang="en-US" sz="2000" dirty="0"/>
                        <a:t>Test number of positions correct</a:t>
                      </a:r>
                    </a:p>
                  </a:txBody>
                  <a:tcPr/>
                </a:tc>
                <a:extLst>
                  <a:ext uri="{0D108BD9-81ED-4DB2-BD59-A6C34878D82A}">
                    <a16:rowId xmlns:a16="http://schemas.microsoft.com/office/drawing/2014/main" val="2566181742"/>
                  </a:ext>
                </a:extLst>
              </a:tr>
              <a:tr h="489857">
                <a:tc>
                  <a:txBody>
                    <a:bodyPr/>
                    <a:lstStyle/>
                    <a:p>
                      <a:r>
                        <a:rPr lang="en-US" sz="2800" dirty="0"/>
                        <a:t>11001</a:t>
                      </a:r>
                    </a:p>
                  </a:txBody>
                  <a:tcPr/>
                </a:tc>
                <a:tc>
                  <a:txBody>
                    <a:bodyPr/>
                    <a:lstStyle/>
                    <a:p>
                      <a:r>
                        <a:rPr lang="en-US" sz="2800" dirty="0"/>
                        <a:t>01000</a:t>
                      </a:r>
                    </a:p>
                  </a:txBody>
                  <a:tcPr/>
                </a:tc>
                <a:tc>
                  <a:txBody>
                    <a:bodyPr/>
                    <a:lstStyle/>
                    <a:p>
                      <a:r>
                        <a:rPr lang="en-US" sz="2800" dirty="0"/>
                        <a:t>(First guess)</a:t>
                      </a:r>
                    </a:p>
                  </a:txBody>
                  <a:tcPr/>
                </a:tc>
                <a:tc>
                  <a:txBody>
                    <a:bodyPr/>
                    <a:lstStyle/>
                    <a:p>
                      <a:r>
                        <a:rPr lang="en-US" sz="2800" dirty="0"/>
                        <a:t>3</a:t>
                      </a:r>
                    </a:p>
                  </a:txBody>
                  <a:tcPr/>
                </a:tc>
                <a:extLst>
                  <a:ext uri="{0D108BD9-81ED-4DB2-BD59-A6C34878D82A}">
                    <a16:rowId xmlns:a16="http://schemas.microsoft.com/office/drawing/2014/main" val="4127078045"/>
                  </a:ext>
                </a:extLst>
              </a:tr>
              <a:tr h="489857">
                <a:tc>
                  <a:txBody>
                    <a:bodyPr/>
                    <a:lstStyle/>
                    <a:p>
                      <a:endParaRPr lang="en-US" sz="2800" dirty="0"/>
                    </a:p>
                  </a:txBody>
                  <a:tcPr/>
                </a:tc>
                <a:tc>
                  <a:txBody>
                    <a:bodyPr/>
                    <a:lstStyle/>
                    <a:p>
                      <a:r>
                        <a:rPr lang="en-US" sz="2800" dirty="0">
                          <a:highlight>
                            <a:srgbClr val="FFFF00"/>
                          </a:highlight>
                        </a:rPr>
                        <a:t>0</a:t>
                      </a:r>
                      <a:r>
                        <a:rPr lang="en-US" sz="2800" dirty="0"/>
                        <a:t>0111</a:t>
                      </a:r>
                    </a:p>
                  </a:txBody>
                  <a:tcPr/>
                </a:tc>
                <a:tc>
                  <a:txBody>
                    <a:bodyPr/>
                    <a:lstStyle/>
                    <a:p>
                      <a:r>
                        <a:rPr lang="en-US" sz="2800" dirty="0"/>
                        <a:t>1st</a:t>
                      </a:r>
                    </a:p>
                  </a:txBody>
                  <a:tcPr/>
                </a:tc>
                <a:tc>
                  <a:txBody>
                    <a:bodyPr/>
                    <a:lstStyle/>
                    <a:p>
                      <a:r>
                        <a:rPr lang="en-US" sz="2800" dirty="0"/>
                        <a:t>1</a:t>
                      </a:r>
                    </a:p>
                  </a:txBody>
                  <a:tcPr/>
                </a:tc>
                <a:extLst>
                  <a:ext uri="{0D108BD9-81ED-4DB2-BD59-A6C34878D82A}">
                    <a16:rowId xmlns:a16="http://schemas.microsoft.com/office/drawing/2014/main" val="3890001892"/>
                  </a:ext>
                </a:extLst>
              </a:tr>
              <a:tr h="489857">
                <a:tc>
                  <a:txBody>
                    <a:bodyPr/>
                    <a:lstStyle/>
                    <a:p>
                      <a:endParaRPr lang="en-US" sz="2800" dirty="0"/>
                    </a:p>
                  </a:txBody>
                  <a:tcPr/>
                </a:tc>
                <a:tc>
                  <a:txBody>
                    <a:bodyPr/>
                    <a:lstStyle/>
                    <a:p>
                      <a:r>
                        <a:rPr lang="en-US" sz="2800" dirty="0"/>
                        <a:t>1</a:t>
                      </a:r>
                      <a:r>
                        <a:rPr lang="en-US" sz="2800" dirty="0">
                          <a:highlight>
                            <a:srgbClr val="FFFF00"/>
                          </a:highlight>
                        </a:rPr>
                        <a:t>1</a:t>
                      </a:r>
                      <a:r>
                        <a:rPr lang="en-US" sz="2800" dirty="0"/>
                        <a:t>111 *</a:t>
                      </a:r>
                    </a:p>
                  </a:txBody>
                  <a:tcPr/>
                </a:tc>
                <a:tc>
                  <a:txBody>
                    <a:bodyPr/>
                    <a:lstStyle/>
                    <a:p>
                      <a:r>
                        <a:rPr lang="en-US" sz="2800" dirty="0"/>
                        <a:t>2nd</a:t>
                      </a:r>
                    </a:p>
                  </a:txBody>
                  <a:tcPr/>
                </a:tc>
                <a:tc>
                  <a:txBody>
                    <a:bodyPr/>
                    <a:lstStyle/>
                    <a:p>
                      <a:r>
                        <a:rPr lang="en-US" sz="2800" dirty="0"/>
                        <a:t>3     </a:t>
                      </a:r>
                    </a:p>
                  </a:txBody>
                  <a:tcPr/>
                </a:tc>
                <a:extLst>
                  <a:ext uri="{0D108BD9-81ED-4DB2-BD59-A6C34878D82A}">
                    <a16:rowId xmlns:a16="http://schemas.microsoft.com/office/drawing/2014/main" val="3424686964"/>
                  </a:ext>
                </a:extLst>
              </a:tr>
              <a:tr h="489857">
                <a:tc>
                  <a:txBody>
                    <a:bodyPr/>
                    <a:lstStyle/>
                    <a:p>
                      <a:endParaRPr lang="en-US" sz="2800" dirty="0"/>
                    </a:p>
                  </a:txBody>
                  <a:tcPr/>
                </a:tc>
                <a:tc>
                  <a:txBody>
                    <a:bodyPr/>
                    <a:lstStyle/>
                    <a:p>
                      <a:r>
                        <a:rPr lang="en-US" sz="2800" dirty="0"/>
                        <a:t>10</a:t>
                      </a:r>
                      <a:r>
                        <a:rPr lang="en-US" sz="2800" dirty="0">
                          <a:highlight>
                            <a:srgbClr val="FFFF00"/>
                          </a:highlight>
                        </a:rPr>
                        <a:t>0</a:t>
                      </a:r>
                      <a:r>
                        <a:rPr lang="en-US" sz="2800" dirty="0"/>
                        <a:t>11 *</a:t>
                      </a:r>
                    </a:p>
                  </a:txBody>
                  <a:tcPr/>
                </a:tc>
                <a:tc>
                  <a:txBody>
                    <a:bodyPr/>
                    <a:lstStyle/>
                    <a:p>
                      <a:r>
                        <a:rPr lang="en-US" sz="2800" dirty="0"/>
                        <a:t>3rd</a:t>
                      </a:r>
                    </a:p>
                  </a:txBody>
                  <a:tcPr/>
                </a:tc>
                <a:tc>
                  <a:txBody>
                    <a:bodyPr/>
                    <a:lstStyle/>
                    <a:p>
                      <a:r>
                        <a:rPr lang="en-US" sz="2800" dirty="0"/>
                        <a:t>3</a:t>
                      </a:r>
                    </a:p>
                  </a:txBody>
                  <a:tcPr/>
                </a:tc>
                <a:extLst>
                  <a:ext uri="{0D108BD9-81ED-4DB2-BD59-A6C34878D82A}">
                    <a16:rowId xmlns:a16="http://schemas.microsoft.com/office/drawing/2014/main" val="3413963731"/>
                  </a:ext>
                </a:extLst>
              </a:tr>
              <a:tr h="489857">
                <a:tc>
                  <a:txBody>
                    <a:bodyPr/>
                    <a:lstStyle/>
                    <a:p>
                      <a:endParaRPr lang="en-US" sz="2800" dirty="0"/>
                    </a:p>
                  </a:txBody>
                  <a:tcPr/>
                </a:tc>
                <a:tc>
                  <a:txBody>
                    <a:bodyPr/>
                    <a:lstStyle/>
                    <a:p>
                      <a:r>
                        <a:rPr lang="en-US" sz="2800" dirty="0"/>
                        <a:t>101</a:t>
                      </a:r>
                      <a:r>
                        <a:rPr lang="en-US" sz="2800" dirty="0">
                          <a:highlight>
                            <a:srgbClr val="FFFF00"/>
                          </a:highlight>
                        </a:rPr>
                        <a:t>0</a:t>
                      </a:r>
                      <a:r>
                        <a:rPr lang="en-US" sz="2800" dirty="0"/>
                        <a:t>1 *</a:t>
                      </a:r>
                    </a:p>
                  </a:txBody>
                  <a:tcPr/>
                </a:tc>
                <a:tc>
                  <a:txBody>
                    <a:bodyPr/>
                    <a:lstStyle/>
                    <a:p>
                      <a:r>
                        <a:rPr lang="en-US" sz="2800" dirty="0"/>
                        <a:t>4th</a:t>
                      </a:r>
                    </a:p>
                  </a:txBody>
                  <a:tcPr/>
                </a:tc>
                <a:tc>
                  <a:txBody>
                    <a:bodyPr/>
                    <a:lstStyle/>
                    <a:p>
                      <a:r>
                        <a:rPr lang="en-US" sz="2800" dirty="0"/>
                        <a:t>3</a:t>
                      </a:r>
                    </a:p>
                  </a:txBody>
                  <a:tcPr/>
                </a:tc>
                <a:extLst>
                  <a:ext uri="{0D108BD9-81ED-4DB2-BD59-A6C34878D82A}">
                    <a16:rowId xmlns:a16="http://schemas.microsoft.com/office/drawing/2014/main" val="2977980177"/>
                  </a:ext>
                </a:extLst>
              </a:tr>
              <a:tr h="489857">
                <a:tc>
                  <a:txBody>
                    <a:bodyPr/>
                    <a:lstStyle/>
                    <a:p>
                      <a:endParaRPr lang="en-US" sz="2800" dirty="0"/>
                    </a:p>
                  </a:txBody>
                  <a:tcPr/>
                </a:tc>
                <a:tc>
                  <a:txBody>
                    <a:bodyPr/>
                    <a:lstStyle/>
                    <a:p>
                      <a:r>
                        <a:rPr lang="en-US" sz="2800" dirty="0"/>
                        <a:t>1011</a:t>
                      </a:r>
                      <a:r>
                        <a:rPr lang="en-US" sz="2800" dirty="0">
                          <a:highlight>
                            <a:srgbClr val="FFFF00"/>
                          </a:highlight>
                        </a:rPr>
                        <a:t>0</a:t>
                      </a:r>
                    </a:p>
                  </a:txBody>
                  <a:tcPr/>
                </a:tc>
                <a:tc>
                  <a:txBody>
                    <a:bodyPr/>
                    <a:lstStyle/>
                    <a:p>
                      <a:r>
                        <a:rPr lang="en-US" sz="2800" dirty="0"/>
                        <a:t>5th</a:t>
                      </a:r>
                    </a:p>
                  </a:txBody>
                  <a:tcPr/>
                </a:tc>
                <a:tc>
                  <a:txBody>
                    <a:bodyPr/>
                    <a:lstStyle/>
                    <a:p>
                      <a:r>
                        <a:rPr lang="en-US" sz="2800" dirty="0"/>
                        <a:t>1</a:t>
                      </a:r>
                    </a:p>
                  </a:txBody>
                  <a:tcPr/>
                </a:tc>
                <a:extLst>
                  <a:ext uri="{0D108BD9-81ED-4DB2-BD59-A6C34878D82A}">
                    <a16:rowId xmlns:a16="http://schemas.microsoft.com/office/drawing/2014/main" val="1905200663"/>
                  </a:ext>
                </a:extLst>
              </a:tr>
            </a:tbl>
          </a:graphicData>
        </a:graphic>
      </p:graphicFrame>
      <p:sp>
        <p:nvSpPr>
          <p:cNvPr id="3" name="Rectangle 2">
            <a:extLst>
              <a:ext uri="{FF2B5EF4-FFF2-40B4-BE49-F238E27FC236}">
                <a16:creationId xmlns:a16="http://schemas.microsoft.com/office/drawing/2014/main" id="{EC8EAAD4-8652-C8A6-0A87-426FA0A0419C}"/>
              </a:ext>
            </a:extLst>
          </p:cNvPr>
          <p:cNvSpPr/>
          <p:nvPr/>
        </p:nvSpPr>
        <p:spPr>
          <a:xfrm>
            <a:off x="5791200" y="3364362"/>
            <a:ext cx="2133600" cy="15240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08443AC5-4D7D-64F6-9A46-5C16A5309B5C}"/>
              </a:ext>
            </a:extLst>
          </p:cNvPr>
          <p:cNvSpPr txBox="1"/>
          <p:nvPr/>
        </p:nvSpPr>
        <p:spPr>
          <a:xfrm>
            <a:off x="381000" y="6398696"/>
            <a:ext cx="1742785" cy="369332"/>
          </a:xfrm>
          <a:prstGeom prst="rect">
            <a:avLst/>
          </a:prstGeom>
          <a:noFill/>
        </p:spPr>
        <p:txBody>
          <a:bodyPr wrap="none" rtlCol="0">
            <a:spAutoFit/>
          </a:bodyPr>
          <a:lstStyle/>
          <a:p>
            <a:r>
              <a:rPr lang="en-US" dirty="0"/>
              <a:t>* = correct spot</a:t>
            </a:r>
          </a:p>
        </p:txBody>
      </p:sp>
      <p:sp>
        <p:nvSpPr>
          <p:cNvPr id="5" name="TextBox 4">
            <a:extLst>
              <a:ext uri="{FF2B5EF4-FFF2-40B4-BE49-F238E27FC236}">
                <a16:creationId xmlns:a16="http://schemas.microsoft.com/office/drawing/2014/main" id="{D0A71E48-FA42-14FA-A672-A02295DD478E}"/>
              </a:ext>
            </a:extLst>
          </p:cNvPr>
          <p:cNvSpPr txBox="1"/>
          <p:nvPr/>
        </p:nvSpPr>
        <p:spPr>
          <a:xfrm>
            <a:off x="533400" y="5433323"/>
            <a:ext cx="7310719" cy="646331"/>
          </a:xfrm>
          <a:prstGeom prst="rect">
            <a:avLst/>
          </a:prstGeom>
          <a:noFill/>
        </p:spPr>
        <p:txBody>
          <a:bodyPr wrap="none" rtlCol="0">
            <a:spAutoFit/>
          </a:bodyPr>
          <a:lstStyle/>
          <a:p>
            <a:r>
              <a:rPr lang="en-US" dirty="0"/>
              <a:t>Formula: Test positions correct = n – (positions correct first guess) + 1</a:t>
            </a:r>
          </a:p>
          <a:p>
            <a:r>
              <a:rPr lang="en-US" dirty="0"/>
              <a:t>Formula Applied: Test positions correct = 5 – 3 + 1 = </a:t>
            </a:r>
            <a:r>
              <a:rPr lang="en-US" dirty="0">
                <a:solidFill>
                  <a:srgbClr val="FF0000"/>
                </a:solidFill>
              </a:rPr>
              <a:t>3</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a:extLst>
              <a:ext uri="{FF2B5EF4-FFF2-40B4-BE49-F238E27FC236}">
                <a16:creationId xmlns:a16="http://schemas.microsoft.com/office/drawing/2014/main" id="{AC532F61-2F0A-BE9C-34FF-B13EF6BFF98C}"/>
              </a:ext>
            </a:extLst>
          </p:cNvPr>
          <p:cNvSpPr>
            <a:spLocks noGrp="1"/>
          </p:cNvSpPr>
          <p:nvPr>
            <p:ph type="title"/>
          </p:nvPr>
        </p:nvSpPr>
        <p:spPr>
          <a:xfrm>
            <a:off x="457200" y="199697"/>
            <a:ext cx="8229600" cy="1143000"/>
          </a:xfrm>
        </p:spPr>
        <p:txBody>
          <a:bodyPr/>
          <a:lstStyle/>
          <a:p>
            <a:pPr eaLnBrk="1" hangingPunct="1"/>
            <a:r>
              <a:rPr lang="en-US" altLang="en-US" dirty="0"/>
              <a:t>Important Picture(2)</a:t>
            </a:r>
          </a:p>
        </p:txBody>
      </p:sp>
      <p:graphicFrame>
        <p:nvGraphicFramePr>
          <p:cNvPr id="2" name="Table 2">
            <a:extLst>
              <a:ext uri="{FF2B5EF4-FFF2-40B4-BE49-F238E27FC236}">
                <a16:creationId xmlns:a16="http://schemas.microsoft.com/office/drawing/2014/main" id="{9A51F98A-31CF-B713-D45B-341DB46E2028}"/>
              </a:ext>
            </a:extLst>
          </p:cNvPr>
          <p:cNvGraphicFramePr>
            <a:graphicFrameLocks noGrp="1"/>
          </p:cNvGraphicFramePr>
          <p:nvPr>
            <p:ph idx="1"/>
            <p:extLst>
              <p:ext uri="{D42A27DB-BD31-4B8C-83A1-F6EECF244321}">
                <p14:modId xmlns:p14="http://schemas.microsoft.com/office/powerpoint/2010/main" val="1021115633"/>
              </p:ext>
            </p:extLst>
          </p:nvPr>
        </p:nvGraphicFramePr>
        <p:xfrm>
          <a:off x="457200" y="1342697"/>
          <a:ext cx="8229600" cy="4053840"/>
        </p:xfrm>
        <a:graphic>
          <a:graphicData uri="http://schemas.openxmlformats.org/drawingml/2006/table">
            <a:tbl>
              <a:tblPr firstRow="1" bandRow="1">
                <a:tableStyleId>{5C22544A-7EE6-4342-B048-85BDC9FD1C3A}</a:tableStyleId>
              </a:tblPr>
              <a:tblGrid>
                <a:gridCol w="2057400">
                  <a:extLst>
                    <a:ext uri="{9D8B030D-6E8A-4147-A177-3AD203B41FA5}">
                      <a16:colId xmlns:a16="http://schemas.microsoft.com/office/drawing/2014/main" val="3392927717"/>
                    </a:ext>
                  </a:extLst>
                </a:gridCol>
                <a:gridCol w="2057400">
                  <a:extLst>
                    <a:ext uri="{9D8B030D-6E8A-4147-A177-3AD203B41FA5}">
                      <a16:colId xmlns:a16="http://schemas.microsoft.com/office/drawing/2014/main" val="4107761897"/>
                    </a:ext>
                  </a:extLst>
                </a:gridCol>
                <a:gridCol w="2057400">
                  <a:extLst>
                    <a:ext uri="{9D8B030D-6E8A-4147-A177-3AD203B41FA5}">
                      <a16:colId xmlns:a16="http://schemas.microsoft.com/office/drawing/2014/main" val="1453092208"/>
                    </a:ext>
                  </a:extLst>
                </a:gridCol>
                <a:gridCol w="2057400">
                  <a:extLst>
                    <a:ext uri="{9D8B030D-6E8A-4147-A177-3AD203B41FA5}">
                      <a16:colId xmlns:a16="http://schemas.microsoft.com/office/drawing/2014/main" val="711750259"/>
                    </a:ext>
                  </a:extLst>
                </a:gridCol>
              </a:tblGrid>
              <a:tr h="489857">
                <a:tc>
                  <a:txBody>
                    <a:bodyPr/>
                    <a:lstStyle/>
                    <a:p>
                      <a:r>
                        <a:rPr lang="en-US" sz="2800" dirty="0"/>
                        <a:t>User’s Code</a:t>
                      </a:r>
                    </a:p>
                    <a:p>
                      <a:r>
                        <a:rPr lang="en-US" sz="2800" dirty="0"/>
                        <a:t>(n = 5)</a:t>
                      </a:r>
                    </a:p>
                  </a:txBody>
                  <a:tcPr/>
                </a:tc>
                <a:tc>
                  <a:txBody>
                    <a:bodyPr/>
                    <a:lstStyle/>
                    <a:p>
                      <a:r>
                        <a:rPr lang="en-US" sz="2800" dirty="0"/>
                        <a:t>Program Guess</a:t>
                      </a:r>
                    </a:p>
                  </a:txBody>
                  <a:tcPr/>
                </a:tc>
                <a:tc>
                  <a:txBody>
                    <a:bodyPr/>
                    <a:lstStyle/>
                    <a:p>
                      <a:r>
                        <a:rPr lang="en-US" sz="2800" dirty="0"/>
                        <a:t>Position tested</a:t>
                      </a:r>
                    </a:p>
                  </a:txBody>
                  <a:tcPr/>
                </a:tc>
                <a:tc>
                  <a:txBody>
                    <a:bodyPr/>
                    <a:lstStyle/>
                    <a:p>
                      <a:r>
                        <a:rPr lang="en-US" sz="2000" dirty="0"/>
                        <a:t>Test number of positions correct</a:t>
                      </a:r>
                    </a:p>
                  </a:txBody>
                  <a:tcPr/>
                </a:tc>
                <a:extLst>
                  <a:ext uri="{0D108BD9-81ED-4DB2-BD59-A6C34878D82A}">
                    <a16:rowId xmlns:a16="http://schemas.microsoft.com/office/drawing/2014/main" val="2566181742"/>
                  </a:ext>
                </a:extLst>
              </a:tr>
              <a:tr h="489857">
                <a:tc>
                  <a:txBody>
                    <a:bodyPr/>
                    <a:lstStyle/>
                    <a:p>
                      <a:r>
                        <a:rPr lang="en-US" sz="2800" dirty="0"/>
                        <a:t>00110</a:t>
                      </a:r>
                    </a:p>
                  </a:txBody>
                  <a:tcPr/>
                </a:tc>
                <a:tc>
                  <a:txBody>
                    <a:bodyPr/>
                    <a:lstStyle/>
                    <a:p>
                      <a:r>
                        <a:rPr lang="en-US" sz="2800" dirty="0"/>
                        <a:t>11000</a:t>
                      </a:r>
                    </a:p>
                  </a:txBody>
                  <a:tcPr/>
                </a:tc>
                <a:tc>
                  <a:txBody>
                    <a:bodyPr/>
                    <a:lstStyle/>
                    <a:p>
                      <a:r>
                        <a:rPr lang="en-US" sz="2800" dirty="0"/>
                        <a:t>(First guess)</a:t>
                      </a:r>
                    </a:p>
                  </a:txBody>
                  <a:tcPr/>
                </a:tc>
                <a:tc>
                  <a:txBody>
                    <a:bodyPr/>
                    <a:lstStyle/>
                    <a:p>
                      <a:r>
                        <a:rPr lang="en-US" sz="2800" dirty="0"/>
                        <a:t>1</a:t>
                      </a:r>
                    </a:p>
                  </a:txBody>
                  <a:tcPr/>
                </a:tc>
                <a:extLst>
                  <a:ext uri="{0D108BD9-81ED-4DB2-BD59-A6C34878D82A}">
                    <a16:rowId xmlns:a16="http://schemas.microsoft.com/office/drawing/2014/main" val="4127078045"/>
                  </a:ext>
                </a:extLst>
              </a:tr>
              <a:tr h="489857">
                <a:tc>
                  <a:txBody>
                    <a:bodyPr/>
                    <a:lstStyle/>
                    <a:p>
                      <a:endParaRPr lang="en-US" sz="2800" dirty="0"/>
                    </a:p>
                  </a:txBody>
                  <a:tcPr/>
                </a:tc>
                <a:tc>
                  <a:txBody>
                    <a:bodyPr/>
                    <a:lstStyle/>
                    <a:p>
                      <a:r>
                        <a:rPr lang="en-US" sz="2800" dirty="0">
                          <a:highlight>
                            <a:srgbClr val="FFFF00"/>
                          </a:highlight>
                        </a:rPr>
                        <a:t>1</a:t>
                      </a:r>
                      <a:r>
                        <a:rPr lang="en-US" sz="2800" dirty="0"/>
                        <a:t>0111</a:t>
                      </a:r>
                    </a:p>
                  </a:txBody>
                  <a:tcPr/>
                </a:tc>
                <a:tc>
                  <a:txBody>
                    <a:bodyPr/>
                    <a:lstStyle/>
                    <a:p>
                      <a:r>
                        <a:rPr lang="en-US" sz="2800" dirty="0"/>
                        <a:t>1st</a:t>
                      </a:r>
                    </a:p>
                  </a:txBody>
                  <a:tcPr/>
                </a:tc>
                <a:tc>
                  <a:txBody>
                    <a:bodyPr/>
                    <a:lstStyle/>
                    <a:p>
                      <a:r>
                        <a:rPr lang="en-US" sz="2800" dirty="0"/>
                        <a:t>2</a:t>
                      </a:r>
                    </a:p>
                  </a:txBody>
                  <a:tcPr/>
                </a:tc>
                <a:extLst>
                  <a:ext uri="{0D108BD9-81ED-4DB2-BD59-A6C34878D82A}">
                    <a16:rowId xmlns:a16="http://schemas.microsoft.com/office/drawing/2014/main" val="3890001892"/>
                  </a:ext>
                </a:extLst>
              </a:tr>
              <a:tr h="489857">
                <a:tc>
                  <a:txBody>
                    <a:bodyPr/>
                    <a:lstStyle/>
                    <a:p>
                      <a:endParaRPr lang="en-US" sz="2800" dirty="0"/>
                    </a:p>
                  </a:txBody>
                  <a:tcPr/>
                </a:tc>
                <a:tc>
                  <a:txBody>
                    <a:bodyPr/>
                    <a:lstStyle/>
                    <a:p>
                      <a:r>
                        <a:rPr lang="en-US" sz="2800" dirty="0"/>
                        <a:t>0</a:t>
                      </a:r>
                      <a:r>
                        <a:rPr lang="en-US" sz="2800" dirty="0">
                          <a:highlight>
                            <a:srgbClr val="FFFF00"/>
                          </a:highlight>
                        </a:rPr>
                        <a:t>1</a:t>
                      </a:r>
                      <a:r>
                        <a:rPr lang="en-US" sz="2800" dirty="0"/>
                        <a:t>111</a:t>
                      </a:r>
                    </a:p>
                  </a:txBody>
                  <a:tcPr/>
                </a:tc>
                <a:tc>
                  <a:txBody>
                    <a:bodyPr/>
                    <a:lstStyle/>
                    <a:p>
                      <a:r>
                        <a:rPr lang="en-US" sz="2800" dirty="0"/>
                        <a:t>2nd</a:t>
                      </a:r>
                    </a:p>
                  </a:txBody>
                  <a:tcPr/>
                </a:tc>
                <a:tc>
                  <a:txBody>
                    <a:bodyPr/>
                    <a:lstStyle/>
                    <a:p>
                      <a:r>
                        <a:rPr lang="en-US" sz="2800" dirty="0"/>
                        <a:t>3     </a:t>
                      </a:r>
                    </a:p>
                  </a:txBody>
                  <a:tcPr/>
                </a:tc>
                <a:extLst>
                  <a:ext uri="{0D108BD9-81ED-4DB2-BD59-A6C34878D82A}">
                    <a16:rowId xmlns:a16="http://schemas.microsoft.com/office/drawing/2014/main" val="3424686964"/>
                  </a:ext>
                </a:extLst>
              </a:tr>
              <a:tr h="489857">
                <a:tc>
                  <a:txBody>
                    <a:bodyPr/>
                    <a:lstStyle/>
                    <a:p>
                      <a:endParaRPr lang="en-US" sz="2800" dirty="0"/>
                    </a:p>
                  </a:txBody>
                  <a:tcPr/>
                </a:tc>
                <a:tc>
                  <a:txBody>
                    <a:bodyPr/>
                    <a:lstStyle/>
                    <a:p>
                      <a:r>
                        <a:rPr lang="en-US" sz="2800" dirty="0"/>
                        <a:t>00</a:t>
                      </a:r>
                      <a:r>
                        <a:rPr lang="en-US" sz="2800" dirty="0">
                          <a:highlight>
                            <a:srgbClr val="FFFF00"/>
                          </a:highlight>
                        </a:rPr>
                        <a:t>0</a:t>
                      </a:r>
                      <a:r>
                        <a:rPr lang="en-US" sz="2800" dirty="0"/>
                        <a:t>11</a:t>
                      </a:r>
                    </a:p>
                  </a:txBody>
                  <a:tcPr/>
                </a:tc>
                <a:tc>
                  <a:txBody>
                    <a:bodyPr/>
                    <a:lstStyle/>
                    <a:p>
                      <a:r>
                        <a:rPr lang="en-US" sz="2800" dirty="0"/>
                        <a:t>3rd</a:t>
                      </a:r>
                    </a:p>
                  </a:txBody>
                  <a:tcPr/>
                </a:tc>
                <a:tc>
                  <a:txBody>
                    <a:bodyPr/>
                    <a:lstStyle/>
                    <a:p>
                      <a:r>
                        <a:rPr lang="en-US" sz="2800" dirty="0"/>
                        <a:t>3</a:t>
                      </a:r>
                    </a:p>
                  </a:txBody>
                  <a:tcPr/>
                </a:tc>
                <a:extLst>
                  <a:ext uri="{0D108BD9-81ED-4DB2-BD59-A6C34878D82A}">
                    <a16:rowId xmlns:a16="http://schemas.microsoft.com/office/drawing/2014/main" val="3413963731"/>
                  </a:ext>
                </a:extLst>
              </a:tr>
              <a:tr h="489857">
                <a:tc>
                  <a:txBody>
                    <a:bodyPr/>
                    <a:lstStyle/>
                    <a:p>
                      <a:endParaRPr lang="en-US" sz="2800" dirty="0"/>
                    </a:p>
                  </a:txBody>
                  <a:tcPr/>
                </a:tc>
                <a:tc>
                  <a:txBody>
                    <a:bodyPr/>
                    <a:lstStyle/>
                    <a:p>
                      <a:r>
                        <a:rPr lang="en-US" sz="2800" dirty="0"/>
                        <a:t>001</a:t>
                      </a:r>
                      <a:r>
                        <a:rPr lang="en-US" sz="2800" dirty="0">
                          <a:highlight>
                            <a:srgbClr val="FFFF00"/>
                          </a:highlight>
                        </a:rPr>
                        <a:t>0</a:t>
                      </a:r>
                      <a:r>
                        <a:rPr lang="en-US" sz="2800" dirty="0"/>
                        <a:t>1</a:t>
                      </a:r>
                    </a:p>
                  </a:txBody>
                  <a:tcPr/>
                </a:tc>
                <a:tc>
                  <a:txBody>
                    <a:bodyPr/>
                    <a:lstStyle/>
                    <a:p>
                      <a:r>
                        <a:rPr lang="en-US" sz="2800" dirty="0"/>
                        <a:t>4th</a:t>
                      </a:r>
                    </a:p>
                  </a:txBody>
                  <a:tcPr/>
                </a:tc>
                <a:tc>
                  <a:txBody>
                    <a:bodyPr/>
                    <a:lstStyle/>
                    <a:p>
                      <a:r>
                        <a:rPr lang="en-US" sz="2800" dirty="0"/>
                        <a:t>3</a:t>
                      </a:r>
                    </a:p>
                  </a:txBody>
                  <a:tcPr/>
                </a:tc>
                <a:extLst>
                  <a:ext uri="{0D108BD9-81ED-4DB2-BD59-A6C34878D82A}">
                    <a16:rowId xmlns:a16="http://schemas.microsoft.com/office/drawing/2014/main" val="2977980177"/>
                  </a:ext>
                </a:extLst>
              </a:tr>
              <a:tr h="489857">
                <a:tc>
                  <a:txBody>
                    <a:bodyPr/>
                    <a:lstStyle/>
                    <a:p>
                      <a:endParaRPr lang="en-US" sz="2800" dirty="0"/>
                    </a:p>
                  </a:txBody>
                  <a:tcPr/>
                </a:tc>
                <a:tc>
                  <a:txBody>
                    <a:bodyPr/>
                    <a:lstStyle/>
                    <a:p>
                      <a:r>
                        <a:rPr lang="en-US" sz="2800" dirty="0"/>
                        <a:t>0011</a:t>
                      </a:r>
                      <a:r>
                        <a:rPr lang="en-US" sz="2800" dirty="0">
                          <a:highlight>
                            <a:srgbClr val="FFFF00"/>
                          </a:highlight>
                        </a:rPr>
                        <a:t>0</a:t>
                      </a:r>
                      <a:r>
                        <a:rPr lang="en-US" sz="2800" dirty="0"/>
                        <a:t> *</a:t>
                      </a:r>
                    </a:p>
                  </a:txBody>
                  <a:tcPr/>
                </a:tc>
                <a:tc>
                  <a:txBody>
                    <a:bodyPr/>
                    <a:lstStyle/>
                    <a:p>
                      <a:r>
                        <a:rPr lang="en-US" sz="2800" dirty="0"/>
                        <a:t>5th</a:t>
                      </a:r>
                    </a:p>
                  </a:txBody>
                  <a:tcPr/>
                </a:tc>
                <a:tc>
                  <a:txBody>
                    <a:bodyPr/>
                    <a:lstStyle/>
                    <a:p>
                      <a:r>
                        <a:rPr lang="en-US" sz="2800" dirty="0"/>
                        <a:t>5</a:t>
                      </a:r>
                    </a:p>
                  </a:txBody>
                  <a:tcPr/>
                </a:tc>
                <a:extLst>
                  <a:ext uri="{0D108BD9-81ED-4DB2-BD59-A6C34878D82A}">
                    <a16:rowId xmlns:a16="http://schemas.microsoft.com/office/drawing/2014/main" val="1905200663"/>
                  </a:ext>
                </a:extLst>
              </a:tr>
            </a:tbl>
          </a:graphicData>
        </a:graphic>
      </p:graphicFrame>
      <p:sp>
        <p:nvSpPr>
          <p:cNvPr id="3" name="Rectangle 2">
            <a:extLst>
              <a:ext uri="{FF2B5EF4-FFF2-40B4-BE49-F238E27FC236}">
                <a16:creationId xmlns:a16="http://schemas.microsoft.com/office/drawing/2014/main" id="{EC8EAAD4-8652-C8A6-0A87-426FA0A0419C}"/>
              </a:ext>
            </a:extLst>
          </p:cNvPr>
          <p:cNvSpPr/>
          <p:nvPr/>
        </p:nvSpPr>
        <p:spPr>
          <a:xfrm>
            <a:off x="5791200" y="4876800"/>
            <a:ext cx="2133600" cy="51973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08443AC5-4D7D-64F6-9A46-5C16A5309B5C}"/>
              </a:ext>
            </a:extLst>
          </p:cNvPr>
          <p:cNvSpPr txBox="1"/>
          <p:nvPr/>
        </p:nvSpPr>
        <p:spPr>
          <a:xfrm>
            <a:off x="381000" y="6398696"/>
            <a:ext cx="2101857" cy="369332"/>
          </a:xfrm>
          <a:prstGeom prst="rect">
            <a:avLst/>
          </a:prstGeom>
          <a:noFill/>
        </p:spPr>
        <p:txBody>
          <a:bodyPr wrap="none" rtlCol="0">
            <a:spAutoFit/>
          </a:bodyPr>
          <a:lstStyle/>
          <a:p>
            <a:r>
              <a:rPr lang="en-US" dirty="0"/>
              <a:t>* = correct position</a:t>
            </a:r>
          </a:p>
        </p:txBody>
      </p:sp>
      <p:sp>
        <p:nvSpPr>
          <p:cNvPr id="5" name="TextBox 4">
            <a:extLst>
              <a:ext uri="{FF2B5EF4-FFF2-40B4-BE49-F238E27FC236}">
                <a16:creationId xmlns:a16="http://schemas.microsoft.com/office/drawing/2014/main" id="{0C8CDA0C-1BCC-DD3F-760F-3D8F286D3A0A}"/>
              </a:ext>
            </a:extLst>
          </p:cNvPr>
          <p:cNvSpPr txBox="1"/>
          <p:nvPr/>
        </p:nvSpPr>
        <p:spPr>
          <a:xfrm>
            <a:off x="533400" y="5433323"/>
            <a:ext cx="7246599" cy="646331"/>
          </a:xfrm>
          <a:prstGeom prst="rect">
            <a:avLst/>
          </a:prstGeom>
          <a:noFill/>
        </p:spPr>
        <p:txBody>
          <a:bodyPr wrap="none" rtlCol="0">
            <a:spAutoFit/>
          </a:bodyPr>
          <a:lstStyle/>
          <a:p>
            <a:r>
              <a:rPr lang="en-US" dirty="0"/>
              <a:t>Formula: Test positions correct = n – (positions correct first guess) + 1</a:t>
            </a:r>
          </a:p>
          <a:p>
            <a:r>
              <a:rPr lang="en-US" dirty="0"/>
              <a:t>Formula Applied: Test positions correct = 5 – 1 + 1 = </a:t>
            </a:r>
            <a:r>
              <a:rPr lang="en-US" dirty="0">
                <a:solidFill>
                  <a:srgbClr val="FF0000"/>
                </a:solidFill>
              </a:rPr>
              <a:t>5</a:t>
            </a:r>
          </a:p>
        </p:txBody>
      </p:sp>
    </p:spTree>
    <p:extLst>
      <p:ext uri="{BB962C8B-B14F-4D97-AF65-F5344CB8AC3E}">
        <p14:creationId xmlns:p14="http://schemas.microsoft.com/office/powerpoint/2010/main" val="11095544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a:extLst>
              <a:ext uri="{FF2B5EF4-FFF2-40B4-BE49-F238E27FC236}">
                <a16:creationId xmlns:a16="http://schemas.microsoft.com/office/drawing/2014/main" id="{AC532F61-2F0A-BE9C-34FF-B13EF6BFF98C}"/>
              </a:ext>
            </a:extLst>
          </p:cNvPr>
          <p:cNvSpPr>
            <a:spLocks noGrp="1"/>
          </p:cNvSpPr>
          <p:nvPr>
            <p:ph type="title"/>
          </p:nvPr>
        </p:nvSpPr>
        <p:spPr>
          <a:xfrm>
            <a:off x="457200" y="199697"/>
            <a:ext cx="8229600" cy="1143000"/>
          </a:xfrm>
        </p:spPr>
        <p:txBody>
          <a:bodyPr/>
          <a:lstStyle/>
          <a:p>
            <a:pPr eaLnBrk="1" hangingPunct="1"/>
            <a:r>
              <a:rPr lang="en-US" altLang="en-US" dirty="0"/>
              <a:t>Important Picture(3)</a:t>
            </a:r>
          </a:p>
        </p:txBody>
      </p:sp>
      <p:graphicFrame>
        <p:nvGraphicFramePr>
          <p:cNvPr id="2" name="Table 2">
            <a:extLst>
              <a:ext uri="{FF2B5EF4-FFF2-40B4-BE49-F238E27FC236}">
                <a16:creationId xmlns:a16="http://schemas.microsoft.com/office/drawing/2014/main" id="{9A51F98A-31CF-B713-D45B-341DB46E2028}"/>
              </a:ext>
            </a:extLst>
          </p:cNvPr>
          <p:cNvGraphicFramePr>
            <a:graphicFrameLocks noGrp="1"/>
          </p:cNvGraphicFramePr>
          <p:nvPr>
            <p:ph idx="1"/>
            <p:extLst>
              <p:ext uri="{D42A27DB-BD31-4B8C-83A1-F6EECF244321}">
                <p14:modId xmlns:p14="http://schemas.microsoft.com/office/powerpoint/2010/main" val="3113120095"/>
              </p:ext>
            </p:extLst>
          </p:nvPr>
        </p:nvGraphicFramePr>
        <p:xfrm>
          <a:off x="457200" y="1342697"/>
          <a:ext cx="8229600" cy="4053840"/>
        </p:xfrm>
        <a:graphic>
          <a:graphicData uri="http://schemas.openxmlformats.org/drawingml/2006/table">
            <a:tbl>
              <a:tblPr firstRow="1" bandRow="1">
                <a:tableStyleId>{5C22544A-7EE6-4342-B048-85BDC9FD1C3A}</a:tableStyleId>
              </a:tblPr>
              <a:tblGrid>
                <a:gridCol w="2057400">
                  <a:extLst>
                    <a:ext uri="{9D8B030D-6E8A-4147-A177-3AD203B41FA5}">
                      <a16:colId xmlns:a16="http://schemas.microsoft.com/office/drawing/2014/main" val="3392927717"/>
                    </a:ext>
                  </a:extLst>
                </a:gridCol>
                <a:gridCol w="2057400">
                  <a:extLst>
                    <a:ext uri="{9D8B030D-6E8A-4147-A177-3AD203B41FA5}">
                      <a16:colId xmlns:a16="http://schemas.microsoft.com/office/drawing/2014/main" val="4107761897"/>
                    </a:ext>
                  </a:extLst>
                </a:gridCol>
                <a:gridCol w="2057400">
                  <a:extLst>
                    <a:ext uri="{9D8B030D-6E8A-4147-A177-3AD203B41FA5}">
                      <a16:colId xmlns:a16="http://schemas.microsoft.com/office/drawing/2014/main" val="1453092208"/>
                    </a:ext>
                  </a:extLst>
                </a:gridCol>
                <a:gridCol w="2057400">
                  <a:extLst>
                    <a:ext uri="{9D8B030D-6E8A-4147-A177-3AD203B41FA5}">
                      <a16:colId xmlns:a16="http://schemas.microsoft.com/office/drawing/2014/main" val="711750259"/>
                    </a:ext>
                  </a:extLst>
                </a:gridCol>
              </a:tblGrid>
              <a:tr h="489857">
                <a:tc>
                  <a:txBody>
                    <a:bodyPr/>
                    <a:lstStyle/>
                    <a:p>
                      <a:r>
                        <a:rPr lang="en-US" sz="2800" dirty="0"/>
                        <a:t>User’s Code</a:t>
                      </a:r>
                    </a:p>
                    <a:p>
                      <a:r>
                        <a:rPr lang="en-US" sz="2800" dirty="0"/>
                        <a:t>(n = 3)</a:t>
                      </a:r>
                    </a:p>
                  </a:txBody>
                  <a:tcPr/>
                </a:tc>
                <a:tc>
                  <a:txBody>
                    <a:bodyPr/>
                    <a:lstStyle/>
                    <a:p>
                      <a:r>
                        <a:rPr lang="en-US" sz="2800" dirty="0"/>
                        <a:t>Program Guess</a:t>
                      </a:r>
                    </a:p>
                  </a:txBody>
                  <a:tcPr/>
                </a:tc>
                <a:tc>
                  <a:txBody>
                    <a:bodyPr/>
                    <a:lstStyle/>
                    <a:p>
                      <a:r>
                        <a:rPr lang="en-US" sz="2800" dirty="0"/>
                        <a:t>Position tested</a:t>
                      </a:r>
                    </a:p>
                  </a:txBody>
                  <a:tcPr/>
                </a:tc>
                <a:tc>
                  <a:txBody>
                    <a:bodyPr/>
                    <a:lstStyle/>
                    <a:p>
                      <a:r>
                        <a:rPr lang="en-US" sz="2000" dirty="0"/>
                        <a:t>Test number of positions correct</a:t>
                      </a:r>
                    </a:p>
                  </a:txBody>
                  <a:tcPr/>
                </a:tc>
                <a:extLst>
                  <a:ext uri="{0D108BD9-81ED-4DB2-BD59-A6C34878D82A}">
                    <a16:rowId xmlns:a16="http://schemas.microsoft.com/office/drawing/2014/main" val="2566181742"/>
                  </a:ext>
                </a:extLst>
              </a:tr>
              <a:tr h="489857">
                <a:tc>
                  <a:txBody>
                    <a:bodyPr/>
                    <a:lstStyle/>
                    <a:p>
                      <a:r>
                        <a:rPr lang="en-US" sz="2800" dirty="0"/>
                        <a:t>001</a:t>
                      </a:r>
                    </a:p>
                  </a:txBody>
                  <a:tcPr/>
                </a:tc>
                <a:tc>
                  <a:txBody>
                    <a:bodyPr/>
                    <a:lstStyle/>
                    <a:p>
                      <a:r>
                        <a:rPr lang="en-US" sz="2800" dirty="0"/>
                        <a:t>000</a:t>
                      </a:r>
                    </a:p>
                  </a:txBody>
                  <a:tcPr/>
                </a:tc>
                <a:tc>
                  <a:txBody>
                    <a:bodyPr/>
                    <a:lstStyle/>
                    <a:p>
                      <a:r>
                        <a:rPr lang="en-US" sz="2800" dirty="0"/>
                        <a:t>(First guess)</a:t>
                      </a:r>
                    </a:p>
                  </a:txBody>
                  <a:tcPr/>
                </a:tc>
                <a:tc>
                  <a:txBody>
                    <a:bodyPr/>
                    <a:lstStyle/>
                    <a:p>
                      <a:r>
                        <a:rPr lang="en-US" sz="2800" dirty="0"/>
                        <a:t>2</a:t>
                      </a:r>
                    </a:p>
                  </a:txBody>
                  <a:tcPr/>
                </a:tc>
                <a:extLst>
                  <a:ext uri="{0D108BD9-81ED-4DB2-BD59-A6C34878D82A}">
                    <a16:rowId xmlns:a16="http://schemas.microsoft.com/office/drawing/2014/main" val="4127078045"/>
                  </a:ext>
                </a:extLst>
              </a:tr>
              <a:tr h="489857">
                <a:tc>
                  <a:txBody>
                    <a:bodyPr/>
                    <a:lstStyle/>
                    <a:p>
                      <a:endParaRPr lang="en-US" sz="2800" dirty="0"/>
                    </a:p>
                  </a:txBody>
                  <a:tcPr/>
                </a:tc>
                <a:tc>
                  <a:txBody>
                    <a:bodyPr/>
                    <a:lstStyle/>
                    <a:p>
                      <a:r>
                        <a:rPr lang="en-US" sz="2800" dirty="0">
                          <a:highlight>
                            <a:srgbClr val="FFFF00"/>
                          </a:highlight>
                        </a:rPr>
                        <a:t>0</a:t>
                      </a:r>
                      <a:r>
                        <a:rPr lang="en-US" sz="2800" dirty="0"/>
                        <a:t>01 *</a:t>
                      </a:r>
                    </a:p>
                  </a:txBody>
                  <a:tcPr/>
                </a:tc>
                <a:tc>
                  <a:txBody>
                    <a:bodyPr/>
                    <a:lstStyle/>
                    <a:p>
                      <a:r>
                        <a:rPr lang="en-US" sz="2800" dirty="0"/>
                        <a:t>1st</a:t>
                      </a:r>
                    </a:p>
                  </a:txBody>
                  <a:tcPr/>
                </a:tc>
                <a:tc>
                  <a:txBody>
                    <a:bodyPr/>
                    <a:lstStyle/>
                    <a:p>
                      <a:r>
                        <a:rPr lang="en-US" sz="2800" dirty="0"/>
                        <a:t>2</a:t>
                      </a:r>
                    </a:p>
                  </a:txBody>
                  <a:tcPr/>
                </a:tc>
                <a:extLst>
                  <a:ext uri="{0D108BD9-81ED-4DB2-BD59-A6C34878D82A}">
                    <a16:rowId xmlns:a16="http://schemas.microsoft.com/office/drawing/2014/main" val="3890001892"/>
                  </a:ext>
                </a:extLst>
              </a:tr>
              <a:tr h="489857">
                <a:tc>
                  <a:txBody>
                    <a:bodyPr/>
                    <a:lstStyle/>
                    <a:p>
                      <a:endParaRPr lang="en-US" sz="2800" dirty="0"/>
                    </a:p>
                  </a:txBody>
                  <a:tcPr/>
                </a:tc>
                <a:tc>
                  <a:txBody>
                    <a:bodyPr/>
                    <a:lstStyle/>
                    <a:p>
                      <a:r>
                        <a:rPr lang="en-US" sz="2800" dirty="0"/>
                        <a:t>1</a:t>
                      </a:r>
                      <a:r>
                        <a:rPr lang="en-US" sz="2800" dirty="0">
                          <a:highlight>
                            <a:srgbClr val="FFFF00"/>
                          </a:highlight>
                        </a:rPr>
                        <a:t>0</a:t>
                      </a:r>
                      <a:r>
                        <a:rPr lang="en-US" sz="2800" dirty="0"/>
                        <a:t>1 *</a:t>
                      </a:r>
                    </a:p>
                  </a:txBody>
                  <a:tcPr/>
                </a:tc>
                <a:tc>
                  <a:txBody>
                    <a:bodyPr/>
                    <a:lstStyle/>
                    <a:p>
                      <a:r>
                        <a:rPr lang="en-US" sz="2800" dirty="0"/>
                        <a:t>2nd</a:t>
                      </a:r>
                    </a:p>
                  </a:txBody>
                  <a:tcPr/>
                </a:tc>
                <a:tc>
                  <a:txBody>
                    <a:bodyPr/>
                    <a:lstStyle/>
                    <a:p>
                      <a:r>
                        <a:rPr lang="en-US" sz="2800" dirty="0"/>
                        <a:t>2   </a:t>
                      </a:r>
                    </a:p>
                  </a:txBody>
                  <a:tcPr/>
                </a:tc>
                <a:extLst>
                  <a:ext uri="{0D108BD9-81ED-4DB2-BD59-A6C34878D82A}">
                    <a16:rowId xmlns:a16="http://schemas.microsoft.com/office/drawing/2014/main" val="3424686964"/>
                  </a:ext>
                </a:extLst>
              </a:tr>
              <a:tr h="489857">
                <a:tc>
                  <a:txBody>
                    <a:bodyPr/>
                    <a:lstStyle/>
                    <a:p>
                      <a:endParaRPr lang="en-US" sz="2800" dirty="0"/>
                    </a:p>
                  </a:txBody>
                  <a:tcPr/>
                </a:tc>
                <a:tc>
                  <a:txBody>
                    <a:bodyPr/>
                    <a:lstStyle/>
                    <a:p>
                      <a:r>
                        <a:rPr lang="en-US" sz="2800" dirty="0"/>
                        <a:t>11</a:t>
                      </a:r>
                      <a:r>
                        <a:rPr lang="en-US" sz="2800" dirty="0">
                          <a:highlight>
                            <a:srgbClr val="FFFF00"/>
                          </a:highlight>
                        </a:rPr>
                        <a:t>0</a:t>
                      </a:r>
                      <a:r>
                        <a:rPr lang="en-US" sz="2800" dirty="0"/>
                        <a:t> </a:t>
                      </a:r>
                    </a:p>
                  </a:txBody>
                  <a:tcPr/>
                </a:tc>
                <a:tc>
                  <a:txBody>
                    <a:bodyPr/>
                    <a:lstStyle/>
                    <a:p>
                      <a:r>
                        <a:rPr lang="en-US" sz="2800" dirty="0"/>
                        <a:t>3rd</a:t>
                      </a:r>
                    </a:p>
                  </a:txBody>
                  <a:tcPr/>
                </a:tc>
                <a:tc>
                  <a:txBody>
                    <a:bodyPr/>
                    <a:lstStyle/>
                    <a:p>
                      <a:r>
                        <a:rPr lang="en-US" sz="2800" dirty="0"/>
                        <a:t>0</a:t>
                      </a:r>
                    </a:p>
                  </a:txBody>
                  <a:tcPr/>
                </a:tc>
                <a:extLst>
                  <a:ext uri="{0D108BD9-81ED-4DB2-BD59-A6C34878D82A}">
                    <a16:rowId xmlns:a16="http://schemas.microsoft.com/office/drawing/2014/main" val="3413963731"/>
                  </a:ext>
                </a:extLst>
              </a:tr>
              <a:tr h="489857">
                <a:tc>
                  <a:txBody>
                    <a:bodyPr/>
                    <a:lstStyle/>
                    <a:p>
                      <a:endParaRPr lang="en-US" sz="2800" dirty="0"/>
                    </a:p>
                  </a:txBody>
                  <a:tcPr/>
                </a:tc>
                <a:tc>
                  <a:txBody>
                    <a:bodyPr/>
                    <a:lstStyle/>
                    <a:p>
                      <a:endParaRPr lang="en-US" sz="2800" dirty="0"/>
                    </a:p>
                  </a:txBody>
                  <a:tcPr/>
                </a:tc>
                <a:tc>
                  <a:txBody>
                    <a:bodyPr/>
                    <a:lstStyle/>
                    <a:p>
                      <a:endParaRPr lang="en-US" sz="2800" dirty="0"/>
                    </a:p>
                  </a:txBody>
                  <a:tcPr/>
                </a:tc>
                <a:tc>
                  <a:txBody>
                    <a:bodyPr/>
                    <a:lstStyle/>
                    <a:p>
                      <a:endParaRPr lang="en-US" sz="2800" dirty="0"/>
                    </a:p>
                  </a:txBody>
                  <a:tcPr/>
                </a:tc>
                <a:extLst>
                  <a:ext uri="{0D108BD9-81ED-4DB2-BD59-A6C34878D82A}">
                    <a16:rowId xmlns:a16="http://schemas.microsoft.com/office/drawing/2014/main" val="2977980177"/>
                  </a:ext>
                </a:extLst>
              </a:tr>
              <a:tr h="489857">
                <a:tc>
                  <a:txBody>
                    <a:bodyPr/>
                    <a:lstStyle/>
                    <a:p>
                      <a:endParaRPr lang="en-US" sz="2800" dirty="0"/>
                    </a:p>
                  </a:txBody>
                  <a:tcPr/>
                </a:tc>
                <a:tc>
                  <a:txBody>
                    <a:bodyPr/>
                    <a:lstStyle/>
                    <a:p>
                      <a:endParaRPr lang="en-US" sz="2800" dirty="0">
                        <a:highlight>
                          <a:srgbClr val="FFFF00"/>
                        </a:highlight>
                      </a:endParaRPr>
                    </a:p>
                  </a:txBody>
                  <a:tcPr/>
                </a:tc>
                <a:tc>
                  <a:txBody>
                    <a:bodyPr/>
                    <a:lstStyle/>
                    <a:p>
                      <a:endParaRPr lang="en-US" sz="2800" dirty="0"/>
                    </a:p>
                  </a:txBody>
                  <a:tcPr/>
                </a:tc>
                <a:tc>
                  <a:txBody>
                    <a:bodyPr/>
                    <a:lstStyle/>
                    <a:p>
                      <a:endParaRPr lang="en-US" sz="2800" dirty="0"/>
                    </a:p>
                  </a:txBody>
                  <a:tcPr/>
                </a:tc>
                <a:extLst>
                  <a:ext uri="{0D108BD9-81ED-4DB2-BD59-A6C34878D82A}">
                    <a16:rowId xmlns:a16="http://schemas.microsoft.com/office/drawing/2014/main" val="1905200663"/>
                  </a:ext>
                </a:extLst>
              </a:tr>
            </a:tbl>
          </a:graphicData>
        </a:graphic>
      </p:graphicFrame>
      <p:sp>
        <p:nvSpPr>
          <p:cNvPr id="3" name="Rectangle 2">
            <a:extLst>
              <a:ext uri="{FF2B5EF4-FFF2-40B4-BE49-F238E27FC236}">
                <a16:creationId xmlns:a16="http://schemas.microsoft.com/office/drawing/2014/main" id="{EC8EAAD4-8652-C8A6-0A87-426FA0A0419C}"/>
              </a:ext>
            </a:extLst>
          </p:cNvPr>
          <p:cNvSpPr/>
          <p:nvPr/>
        </p:nvSpPr>
        <p:spPr>
          <a:xfrm>
            <a:off x="5791200" y="2798117"/>
            <a:ext cx="2133600" cy="101188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08443AC5-4D7D-64F6-9A46-5C16A5309B5C}"/>
              </a:ext>
            </a:extLst>
          </p:cNvPr>
          <p:cNvSpPr txBox="1"/>
          <p:nvPr/>
        </p:nvSpPr>
        <p:spPr>
          <a:xfrm>
            <a:off x="381000" y="6398696"/>
            <a:ext cx="1742785" cy="369332"/>
          </a:xfrm>
          <a:prstGeom prst="rect">
            <a:avLst/>
          </a:prstGeom>
          <a:noFill/>
        </p:spPr>
        <p:txBody>
          <a:bodyPr wrap="none" rtlCol="0">
            <a:spAutoFit/>
          </a:bodyPr>
          <a:lstStyle/>
          <a:p>
            <a:r>
              <a:rPr lang="en-US" dirty="0"/>
              <a:t>* = correct spot</a:t>
            </a:r>
          </a:p>
        </p:txBody>
      </p:sp>
      <p:sp>
        <p:nvSpPr>
          <p:cNvPr id="5" name="TextBox 4">
            <a:extLst>
              <a:ext uri="{FF2B5EF4-FFF2-40B4-BE49-F238E27FC236}">
                <a16:creationId xmlns:a16="http://schemas.microsoft.com/office/drawing/2014/main" id="{D0A71E48-FA42-14FA-A672-A02295DD478E}"/>
              </a:ext>
            </a:extLst>
          </p:cNvPr>
          <p:cNvSpPr txBox="1"/>
          <p:nvPr/>
        </p:nvSpPr>
        <p:spPr>
          <a:xfrm>
            <a:off x="533400" y="5433323"/>
            <a:ext cx="7374839" cy="646331"/>
          </a:xfrm>
          <a:prstGeom prst="rect">
            <a:avLst/>
          </a:prstGeom>
          <a:noFill/>
        </p:spPr>
        <p:txBody>
          <a:bodyPr wrap="none" rtlCol="0">
            <a:spAutoFit/>
          </a:bodyPr>
          <a:lstStyle/>
          <a:p>
            <a:r>
              <a:rPr lang="en-US" dirty="0"/>
              <a:t>Formula: Test positions correct =  n – (positions correct first guess) + 1</a:t>
            </a:r>
          </a:p>
          <a:p>
            <a:r>
              <a:rPr lang="en-US" dirty="0"/>
              <a:t>Formula Applied: Test positions correct = 3 – 2 + 1 = </a:t>
            </a:r>
            <a:r>
              <a:rPr lang="en-US" dirty="0">
                <a:solidFill>
                  <a:srgbClr val="FF0000"/>
                </a:solidFill>
              </a:rPr>
              <a:t>2</a:t>
            </a:r>
          </a:p>
        </p:txBody>
      </p:sp>
    </p:spTree>
    <p:extLst>
      <p:ext uri="{BB962C8B-B14F-4D97-AF65-F5344CB8AC3E}">
        <p14:creationId xmlns:p14="http://schemas.microsoft.com/office/powerpoint/2010/main" val="10442139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1D6811C2-8C39-4C4B-4DB7-E854FCFCAF37}"/>
              </a:ext>
            </a:extLst>
          </p:cNvPr>
          <p:cNvSpPr>
            <a:spLocks noGrp="1"/>
          </p:cNvSpPr>
          <p:nvPr>
            <p:ph type="title"/>
          </p:nvPr>
        </p:nvSpPr>
        <p:spPr>
          <a:xfrm>
            <a:off x="1435101" y="365125"/>
            <a:ext cx="7080249" cy="1325563"/>
          </a:xfrm>
        </p:spPr>
        <p:txBody>
          <a:bodyPr>
            <a:normAutofit/>
          </a:bodyPr>
          <a:lstStyle/>
          <a:p>
            <a:pPr eaLnBrk="1" hangingPunct="1"/>
            <a:r>
              <a:rPr lang="en-US" altLang="en-US" sz="4700" dirty="0"/>
              <a:t>Important Algorithm</a:t>
            </a:r>
          </a:p>
        </p:txBody>
      </p:sp>
      <p:sp>
        <p:nvSpPr>
          <p:cNvPr id="6154" name="Rectangle 6153">
            <a:extLst>
              <a:ext uri="{FF2B5EF4-FFF2-40B4-BE49-F238E27FC236}">
                <a16:creationId xmlns:a16="http://schemas.microsoft.com/office/drawing/2014/main" id="{5DD103AA-7536-490B-973F-73CA63A7E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508938" y="-4508938"/>
            <a:ext cx="126124" cy="9144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6151" name="Graphic 6150" descr="Programmer">
            <a:extLst>
              <a:ext uri="{FF2B5EF4-FFF2-40B4-BE49-F238E27FC236}">
                <a16:creationId xmlns:a16="http://schemas.microsoft.com/office/drawing/2014/main" id="{E360C30F-527F-ECE3-FD46-E2D34F42434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28650" y="685006"/>
            <a:ext cx="685800" cy="685800"/>
          </a:xfrm>
          <a:prstGeom prst="rect">
            <a:avLst/>
          </a:prstGeom>
        </p:spPr>
      </p:pic>
      <p:sp>
        <p:nvSpPr>
          <p:cNvPr id="6147" name="Rectangle 3">
            <a:extLst>
              <a:ext uri="{FF2B5EF4-FFF2-40B4-BE49-F238E27FC236}">
                <a16:creationId xmlns:a16="http://schemas.microsoft.com/office/drawing/2014/main" id="{7760D1A0-70A7-2544-B176-A0AFD9A985ED}"/>
              </a:ext>
            </a:extLst>
          </p:cNvPr>
          <p:cNvSpPr>
            <a:spLocks noGrp="1"/>
          </p:cNvSpPr>
          <p:nvPr>
            <p:ph type="body" idx="1"/>
          </p:nvPr>
        </p:nvSpPr>
        <p:spPr>
          <a:xfrm>
            <a:off x="628650" y="1825625"/>
            <a:ext cx="7886700" cy="4351338"/>
          </a:xfrm>
        </p:spPr>
        <p:txBody>
          <a:bodyPr>
            <a:normAutofit/>
          </a:bodyPr>
          <a:lstStyle/>
          <a:p>
            <a:pPr eaLnBrk="1" hangingPunct="1">
              <a:lnSpc>
                <a:spcPct val="90000"/>
              </a:lnSpc>
            </a:pPr>
            <a:r>
              <a:rPr lang="en-US" altLang="en-US" sz="1500" dirty="0"/>
              <a:t>This algorithm is used to identify the correct spots based on the formula </a:t>
            </a:r>
          </a:p>
          <a:p>
            <a:pPr marL="0" indent="0" eaLnBrk="1" hangingPunct="1">
              <a:lnSpc>
                <a:spcPct val="90000"/>
              </a:lnSpc>
              <a:buNone/>
            </a:pPr>
            <a:endParaRPr lang="en-US" altLang="en-US" sz="1500" dirty="0"/>
          </a:p>
          <a:p>
            <a:pPr eaLnBrk="1" hangingPunct="1">
              <a:lnSpc>
                <a:spcPct val="90000"/>
              </a:lnSpc>
              <a:buFont typeface="Arial" panose="020B0604020202020204" pitchFamily="34" charset="0"/>
              <a:buNone/>
            </a:pPr>
            <a:r>
              <a:rPr lang="en-US" altLang="en-US" sz="1500" dirty="0">
                <a:latin typeface="Courier New" panose="02070309020205020404" pitchFamily="49" charset="0"/>
                <a:cs typeface="Courier New" panose="02070309020205020404" pitchFamily="49" charset="0"/>
              </a:rPr>
              <a:t>Create first guess</a:t>
            </a:r>
          </a:p>
          <a:p>
            <a:pPr eaLnBrk="1" hangingPunct="1">
              <a:lnSpc>
                <a:spcPct val="90000"/>
              </a:lnSpc>
              <a:buFont typeface="Arial" panose="020B0604020202020204" pitchFamily="34" charset="0"/>
              <a:buNone/>
            </a:pPr>
            <a:r>
              <a:rPr lang="en-US" altLang="en-US" sz="1500" dirty="0">
                <a:latin typeface="Courier New" panose="02070309020205020404" pitchFamily="49" charset="0"/>
                <a:cs typeface="Courier New" panose="02070309020205020404" pitchFamily="49" charset="0"/>
              </a:rPr>
              <a:t>Receive the  number of positions correct from the user and save</a:t>
            </a:r>
          </a:p>
          <a:p>
            <a:pPr eaLnBrk="1" hangingPunct="1">
              <a:lnSpc>
                <a:spcPct val="90000"/>
              </a:lnSpc>
              <a:buFont typeface="Arial" panose="020B0604020202020204" pitchFamily="34" charset="0"/>
              <a:buNone/>
            </a:pPr>
            <a:r>
              <a:rPr lang="en-US" altLang="en-US" sz="1500" dirty="0">
                <a:latin typeface="Courier New" panose="02070309020205020404" pitchFamily="49" charset="0"/>
                <a:cs typeface="Courier New" panose="02070309020205020404" pitchFamily="49" charset="0"/>
              </a:rPr>
              <a:t>For each spot in the string and while correct spots are not found and while incorrect spots are not found</a:t>
            </a:r>
          </a:p>
          <a:p>
            <a:pPr eaLnBrk="1" hangingPunct="1">
              <a:lnSpc>
                <a:spcPct val="90000"/>
              </a:lnSpc>
              <a:buFont typeface="Arial" panose="020B0604020202020204" pitchFamily="34" charset="0"/>
              <a:buNone/>
            </a:pPr>
            <a:r>
              <a:rPr lang="en-US" altLang="en-US" sz="1500" dirty="0">
                <a:latin typeface="Courier New" panose="02070309020205020404" pitchFamily="49" charset="0"/>
                <a:cs typeface="Courier New" panose="02070309020205020404" pitchFamily="49" charset="0"/>
              </a:rPr>
              <a:t>    For each spot not being tested</a:t>
            </a:r>
          </a:p>
          <a:p>
            <a:pPr eaLnBrk="1" hangingPunct="1">
              <a:lnSpc>
                <a:spcPct val="90000"/>
              </a:lnSpc>
              <a:buFont typeface="Arial" panose="020B0604020202020204" pitchFamily="34" charset="0"/>
              <a:buNone/>
            </a:pPr>
            <a:r>
              <a:rPr lang="en-US" altLang="en-US" sz="1500" dirty="0">
                <a:latin typeface="Courier New" panose="02070309020205020404" pitchFamily="49" charset="0"/>
                <a:cs typeface="Courier New" panose="02070309020205020404" pitchFamily="49" charset="0"/>
              </a:rPr>
              <a:t>       Flip the bit</a:t>
            </a:r>
          </a:p>
          <a:p>
            <a:pPr eaLnBrk="1" hangingPunct="1">
              <a:lnSpc>
                <a:spcPct val="90000"/>
              </a:lnSpc>
              <a:buFont typeface="Arial" panose="020B0604020202020204" pitchFamily="34" charset="0"/>
              <a:buNone/>
            </a:pPr>
            <a:r>
              <a:rPr lang="en-US" altLang="en-US" sz="1500" dirty="0">
                <a:latin typeface="Courier New" panose="02070309020205020404" pitchFamily="49" charset="0"/>
                <a:cs typeface="Courier New" panose="02070309020205020404" pitchFamily="49" charset="0"/>
              </a:rPr>
              <a:t>    Output guess for the spot being tested</a:t>
            </a:r>
          </a:p>
          <a:p>
            <a:pPr eaLnBrk="1" hangingPunct="1">
              <a:lnSpc>
                <a:spcPct val="90000"/>
              </a:lnSpc>
              <a:buFont typeface="Arial" panose="020B0604020202020204" pitchFamily="34" charset="0"/>
              <a:buNone/>
            </a:pPr>
            <a:r>
              <a:rPr lang="en-US" altLang="en-US" sz="1500" dirty="0">
                <a:latin typeface="Courier New" panose="02070309020205020404" pitchFamily="49" charset="0"/>
                <a:cs typeface="Courier New" panose="02070309020205020404" pitchFamily="49" charset="0"/>
              </a:rPr>
              <a:t>    If the new number of positions correct is equal to the formula</a:t>
            </a:r>
          </a:p>
          <a:p>
            <a:pPr eaLnBrk="1" hangingPunct="1">
              <a:lnSpc>
                <a:spcPct val="90000"/>
              </a:lnSpc>
              <a:buFont typeface="Arial" panose="020B0604020202020204" pitchFamily="34" charset="0"/>
              <a:buNone/>
            </a:pPr>
            <a:r>
              <a:rPr lang="en-US" altLang="en-US" sz="1500" dirty="0">
                <a:latin typeface="Courier New" panose="02070309020205020404" pitchFamily="49" charset="0"/>
                <a:cs typeface="Courier New" panose="02070309020205020404" pitchFamily="49" charset="0"/>
              </a:rPr>
              <a:t>       Save the spot as a correct spot</a:t>
            </a:r>
          </a:p>
          <a:p>
            <a:pPr eaLnBrk="1" hangingPunct="1">
              <a:lnSpc>
                <a:spcPct val="90000"/>
              </a:lnSpc>
              <a:buFont typeface="Arial" panose="020B0604020202020204" pitchFamily="34" charset="0"/>
              <a:buNone/>
            </a:pPr>
            <a:r>
              <a:rPr lang="en-US" altLang="en-US" sz="1500" dirty="0">
                <a:latin typeface="Courier New" panose="02070309020205020404" pitchFamily="49" charset="0"/>
                <a:cs typeface="Courier New" panose="02070309020205020404" pitchFamily="49" charset="0"/>
              </a:rPr>
              <a:t>    Else</a:t>
            </a:r>
          </a:p>
          <a:p>
            <a:pPr eaLnBrk="1" hangingPunct="1">
              <a:lnSpc>
                <a:spcPct val="90000"/>
              </a:lnSpc>
              <a:buFont typeface="Arial" panose="020B0604020202020204" pitchFamily="34" charset="0"/>
              <a:buNone/>
            </a:pPr>
            <a:r>
              <a:rPr lang="en-US" altLang="en-US" sz="1500" dirty="0">
                <a:latin typeface="Courier New" panose="02070309020205020404" pitchFamily="49" charset="0"/>
                <a:cs typeface="Courier New" panose="02070309020205020404" pitchFamily="49" charset="0"/>
              </a:rPr>
              <a:t>       Save the spot as an incorrect spot</a:t>
            </a:r>
          </a:p>
          <a:p>
            <a:pPr eaLnBrk="1" hangingPunct="1">
              <a:lnSpc>
                <a:spcPct val="90000"/>
              </a:lnSpc>
              <a:buFont typeface="Arial" panose="020B0604020202020204" pitchFamily="34" charset="0"/>
              <a:buNone/>
            </a:pPr>
            <a:endParaRPr lang="en-US" altLang="en-US" sz="1500" dirty="0"/>
          </a:p>
          <a:p>
            <a:pPr eaLnBrk="1" hangingPunct="1">
              <a:lnSpc>
                <a:spcPct val="90000"/>
              </a:lnSpc>
            </a:pPr>
            <a:r>
              <a:rPr lang="en-US" altLang="en-US" sz="1500" dirty="0"/>
              <a:t>The first loop will terminate once either all the correct spots are found, all the incorrect spots are found, or the program runs out of guesses</a:t>
            </a:r>
          </a:p>
          <a:p>
            <a:pPr eaLnBrk="1" hangingPunct="1">
              <a:lnSpc>
                <a:spcPct val="90000"/>
              </a:lnSpc>
              <a:buFont typeface="Arial" panose="020B0604020202020204" pitchFamily="34" charset="0"/>
              <a:buNone/>
            </a:pPr>
            <a:endParaRPr lang="en-US" altLang="en-US" sz="15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C9A36457-A5F4-4103-A443-02581C0918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Freeform: Shape 14">
            <a:extLst>
              <a:ext uri="{FF2B5EF4-FFF2-40B4-BE49-F238E27FC236}">
                <a16:creationId xmlns:a16="http://schemas.microsoft.com/office/drawing/2014/main" id="{DC5FB7E8-B636-40FA-BE8D-48145C0F5C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9144000" cy="2295238"/>
          </a:xfrm>
          <a:custGeom>
            <a:avLst/>
            <a:gdLst>
              <a:gd name="connsiteX0" fmla="*/ 12160143 w 12192000"/>
              <a:gd name="connsiteY0" fmla="*/ 831692 h 2079137"/>
              <a:gd name="connsiteX1" fmla="*/ 12159112 w 12192000"/>
              <a:gd name="connsiteY1" fmla="*/ 833361 h 2079137"/>
              <a:gd name="connsiteX2" fmla="*/ 12158912 w 12192000"/>
              <a:gd name="connsiteY2" fmla="*/ 832430 h 2079137"/>
              <a:gd name="connsiteX3" fmla="*/ 0 w 12192000"/>
              <a:gd name="connsiteY3" fmla="*/ 0 h 2079137"/>
              <a:gd name="connsiteX4" fmla="*/ 12192000 w 12192000"/>
              <a:gd name="connsiteY4" fmla="*/ 0 h 2079137"/>
              <a:gd name="connsiteX5" fmla="*/ 12192000 w 12192000"/>
              <a:gd name="connsiteY5" fmla="*/ 558063 h 2079137"/>
              <a:gd name="connsiteX6" fmla="*/ 12189259 w 12192000"/>
              <a:gd name="connsiteY6" fmla="*/ 810508 h 2079137"/>
              <a:gd name="connsiteX7" fmla="*/ 12170847 w 12192000"/>
              <a:gd name="connsiteY7" fmla="*/ 825280 h 2079137"/>
              <a:gd name="connsiteX8" fmla="*/ 12160143 w 12192000"/>
              <a:gd name="connsiteY8" fmla="*/ 831692 h 2079137"/>
              <a:gd name="connsiteX9" fmla="*/ 12163806 w 12192000"/>
              <a:gd name="connsiteY9" fmla="*/ 825759 h 2079137"/>
              <a:gd name="connsiteX10" fmla="*/ 12056557 w 12192000"/>
              <a:gd name="connsiteY10" fmla="*/ 810176 h 2079137"/>
              <a:gd name="connsiteX11" fmla="*/ 11900316 w 12192000"/>
              <a:gd name="connsiteY11" fmla="*/ 789618 h 2079137"/>
              <a:gd name="connsiteX12" fmla="*/ 11791206 w 12192000"/>
              <a:gd name="connsiteY12" fmla="*/ 824176 h 2079137"/>
              <a:gd name="connsiteX13" fmla="*/ 11659257 w 12192000"/>
              <a:gd name="connsiteY13" fmla="*/ 800841 h 2079137"/>
              <a:gd name="connsiteX14" fmla="*/ 11569789 w 12192000"/>
              <a:gd name="connsiteY14" fmla="*/ 797135 h 2079137"/>
              <a:gd name="connsiteX15" fmla="*/ 11367885 w 12192000"/>
              <a:gd name="connsiteY15" fmla="*/ 791985 h 2079137"/>
              <a:gd name="connsiteX16" fmla="*/ 11174663 w 12192000"/>
              <a:gd name="connsiteY16" fmla="*/ 788721 h 2079137"/>
              <a:gd name="connsiteX17" fmla="*/ 11068220 w 12192000"/>
              <a:gd name="connsiteY17" fmla="*/ 786994 h 2079137"/>
              <a:gd name="connsiteX18" fmla="*/ 10893266 w 12192000"/>
              <a:gd name="connsiteY18" fmla="*/ 794013 h 2079137"/>
              <a:gd name="connsiteX19" fmla="*/ 10844025 w 12192000"/>
              <a:gd name="connsiteY19" fmla="*/ 789857 h 2079137"/>
              <a:gd name="connsiteX20" fmla="*/ 10814353 w 12192000"/>
              <a:gd name="connsiteY20" fmla="*/ 789010 h 2079137"/>
              <a:gd name="connsiteX21" fmla="*/ 10748393 w 12192000"/>
              <a:gd name="connsiteY21" fmla="*/ 806738 h 2079137"/>
              <a:gd name="connsiteX22" fmla="*/ 10468256 w 12192000"/>
              <a:gd name="connsiteY22" fmla="*/ 778733 h 2079137"/>
              <a:gd name="connsiteX23" fmla="*/ 10256131 w 12192000"/>
              <a:gd name="connsiteY23" fmla="*/ 788332 h 2079137"/>
              <a:gd name="connsiteX24" fmla="*/ 10177442 w 12192000"/>
              <a:gd name="connsiteY24" fmla="*/ 777371 h 2079137"/>
              <a:gd name="connsiteX25" fmla="*/ 10006086 w 12192000"/>
              <a:gd name="connsiteY25" fmla="*/ 792651 h 2079137"/>
              <a:gd name="connsiteX26" fmla="*/ 9952382 w 12192000"/>
              <a:gd name="connsiteY26" fmla="*/ 815411 h 2079137"/>
              <a:gd name="connsiteX27" fmla="*/ 9926457 w 12192000"/>
              <a:gd name="connsiteY27" fmla="*/ 827295 h 2079137"/>
              <a:gd name="connsiteX28" fmla="*/ 9843405 w 12192000"/>
              <a:gd name="connsiteY28" fmla="*/ 867046 h 2079137"/>
              <a:gd name="connsiteX29" fmla="*/ 9830866 w 12192000"/>
              <a:gd name="connsiteY29" fmla="*/ 875047 h 2079137"/>
              <a:gd name="connsiteX30" fmla="*/ 9801807 w 12192000"/>
              <a:gd name="connsiteY30" fmla="*/ 872272 h 2079137"/>
              <a:gd name="connsiteX31" fmla="*/ 9785653 w 12192000"/>
              <a:gd name="connsiteY31" fmla="*/ 861743 h 2079137"/>
              <a:gd name="connsiteX32" fmla="*/ 9781177 w 12192000"/>
              <a:gd name="connsiteY32" fmla="*/ 864820 h 2079137"/>
              <a:gd name="connsiteX33" fmla="*/ 9768640 w 12192000"/>
              <a:gd name="connsiteY33" fmla="*/ 869379 h 2079137"/>
              <a:gd name="connsiteX34" fmla="*/ 9712211 w 12192000"/>
              <a:gd name="connsiteY34" fmla="*/ 900283 h 2079137"/>
              <a:gd name="connsiteX35" fmla="*/ 9689465 w 12192000"/>
              <a:gd name="connsiteY35" fmla="*/ 899268 h 2079137"/>
              <a:gd name="connsiteX36" fmla="*/ 9600339 w 12192000"/>
              <a:gd name="connsiteY36" fmla="*/ 922112 h 2079137"/>
              <a:gd name="connsiteX37" fmla="*/ 9582850 w 12192000"/>
              <a:gd name="connsiteY37" fmla="*/ 925510 h 2079137"/>
              <a:gd name="connsiteX38" fmla="*/ 9549638 w 12192000"/>
              <a:gd name="connsiteY38" fmla="*/ 940845 h 2079137"/>
              <a:gd name="connsiteX39" fmla="*/ 9539471 w 12192000"/>
              <a:gd name="connsiteY39" fmla="*/ 941799 h 2079137"/>
              <a:gd name="connsiteX40" fmla="*/ 9505592 w 12192000"/>
              <a:gd name="connsiteY40" fmla="*/ 955533 h 2079137"/>
              <a:gd name="connsiteX41" fmla="*/ 9432569 w 12192000"/>
              <a:gd name="connsiteY41" fmla="*/ 985377 h 2079137"/>
              <a:gd name="connsiteX42" fmla="*/ 9414216 w 12192000"/>
              <a:gd name="connsiteY42" fmla="*/ 992655 h 2079137"/>
              <a:gd name="connsiteX43" fmla="*/ 9397106 w 12192000"/>
              <a:gd name="connsiteY43" fmla="*/ 992980 h 2079137"/>
              <a:gd name="connsiteX44" fmla="*/ 9305108 w 12192000"/>
              <a:gd name="connsiteY44" fmla="*/ 1007767 h 2079137"/>
              <a:gd name="connsiteX45" fmla="*/ 9282434 w 12192000"/>
              <a:gd name="connsiteY45" fmla="*/ 1007523 h 2079137"/>
              <a:gd name="connsiteX46" fmla="*/ 9271941 w 12192000"/>
              <a:gd name="connsiteY46" fmla="*/ 1002839 h 2079137"/>
              <a:gd name="connsiteX47" fmla="*/ 9238227 w 12192000"/>
              <a:gd name="connsiteY47" fmla="*/ 1017668 h 2079137"/>
              <a:gd name="connsiteX48" fmla="*/ 9184265 w 12192000"/>
              <a:gd name="connsiteY48" fmla="*/ 1031275 h 2079137"/>
              <a:gd name="connsiteX49" fmla="*/ 9159000 w 12192000"/>
              <a:gd name="connsiteY49" fmla="*/ 1039569 h 2079137"/>
              <a:gd name="connsiteX50" fmla="*/ 9137031 w 12192000"/>
              <a:gd name="connsiteY50" fmla="*/ 1038699 h 2079137"/>
              <a:gd name="connsiteX51" fmla="*/ 9015702 w 12192000"/>
              <a:gd name="connsiteY51" fmla="*/ 1051400 h 2079137"/>
              <a:gd name="connsiteX52" fmla="*/ 8971403 w 12192000"/>
              <a:gd name="connsiteY52" fmla="*/ 1040542 h 2079137"/>
              <a:gd name="connsiteX53" fmla="*/ 8961826 w 12192000"/>
              <a:gd name="connsiteY53" fmla="*/ 1045364 h 2079137"/>
              <a:gd name="connsiteX54" fmla="*/ 8888623 w 12192000"/>
              <a:gd name="connsiteY54" fmla="*/ 1053908 h 2079137"/>
              <a:gd name="connsiteX55" fmla="*/ 8841066 w 12192000"/>
              <a:gd name="connsiteY55" fmla="*/ 1060421 h 2079137"/>
              <a:gd name="connsiteX56" fmla="*/ 8752342 w 12192000"/>
              <a:gd name="connsiteY56" fmla="*/ 1080646 h 2079137"/>
              <a:gd name="connsiteX57" fmla="*/ 8699139 w 12192000"/>
              <a:gd name="connsiteY57" fmla="*/ 1087885 h 2079137"/>
              <a:gd name="connsiteX58" fmla="*/ 8667273 w 12192000"/>
              <a:gd name="connsiteY58" fmla="*/ 1092062 h 2079137"/>
              <a:gd name="connsiteX59" fmla="*/ 8586064 w 12192000"/>
              <a:gd name="connsiteY59" fmla="*/ 1114603 h 2079137"/>
              <a:gd name="connsiteX60" fmla="*/ 8460312 w 12192000"/>
              <a:gd name="connsiteY60" fmla="*/ 1179878 h 2079137"/>
              <a:gd name="connsiteX61" fmla="*/ 8419023 w 12192000"/>
              <a:gd name="connsiteY61" fmla="*/ 1191748 h 2079137"/>
              <a:gd name="connsiteX62" fmla="*/ 8410939 w 12192000"/>
              <a:gd name="connsiteY62" fmla="*/ 1189696 h 2079137"/>
              <a:gd name="connsiteX63" fmla="*/ 8362040 w 12192000"/>
              <a:gd name="connsiteY63" fmla="*/ 1220820 h 2079137"/>
              <a:gd name="connsiteX64" fmla="*/ 8273677 w 12192000"/>
              <a:gd name="connsiteY64" fmla="*/ 1236495 h 2079137"/>
              <a:gd name="connsiteX65" fmla="*/ 8204283 w 12192000"/>
              <a:gd name="connsiteY65" fmla="*/ 1243537 h 2079137"/>
              <a:gd name="connsiteX66" fmla="*/ 8166550 w 12192000"/>
              <a:gd name="connsiteY66" fmla="*/ 1249551 h 2079137"/>
              <a:gd name="connsiteX67" fmla="*/ 8137785 w 12192000"/>
              <a:gd name="connsiteY67" fmla="*/ 1251636 h 2079137"/>
              <a:gd name="connsiteX68" fmla="*/ 8071596 w 12192000"/>
              <a:gd name="connsiteY68" fmla="*/ 1269274 h 2079137"/>
              <a:gd name="connsiteX69" fmla="*/ 7964816 w 12192000"/>
              <a:gd name="connsiteY69" fmla="*/ 1303668 h 2079137"/>
              <a:gd name="connsiteX70" fmla="*/ 7941495 w 12192000"/>
              <a:gd name="connsiteY70" fmla="*/ 1309821 h 2079137"/>
              <a:gd name="connsiteX71" fmla="*/ 7919123 w 12192000"/>
              <a:gd name="connsiteY71" fmla="*/ 1310466 h 2079137"/>
              <a:gd name="connsiteX72" fmla="*/ 7911902 w 12192000"/>
              <a:gd name="connsiteY72" fmla="*/ 1306569 h 2079137"/>
              <a:gd name="connsiteX73" fmla="*/ 7898703 w 12192000"/>
              <a:gd name="connsiteY73" fmla="*/ 1309208 h 2079137"/>
              <a:gd name="connsiteX74" fmla="*/ 7894703 w 12192000"/>
              <a:gd name="connsiteY74" fmla="*/ 1308939 h 2079137"/>
              <a:gd name="connsiteX75" fmla="*/ 7872267 w 12192000"/>
              <a:gd name="connsiteY75" fmla="*/ 1308370 h 2079137"/>
              <a:gd name="connsiteX76" fmla="*/ 7836454 w 12192000"/>
              <a:gd name="connsiteY76" fmla="*/ 1331265 h 2079137"/>
              <a:gd name="connsiteX77" fmla="*/ 7782451 w 12192000"/>
              <a:gd name="connsiteY77" fmla="*/ 1339601 h 2079137"/>
              <a:gd name="connsiteX78" fmla="*/ 7542969 w 12192000"/>
              <a:gd name="connsiteY78" fmla="*/ 1372495 h 2079137"/>
              <a:gd name="connsiteX79" fmla="*/ 7476832 w 12192000"/>
              <a:gd name="connsiteY79" fmla="*/ 1431655 h 2079137"/>
              <a:gd name="connsiteX80" fmla="*/ 7370237 w 12192000"/>
              <a:gd name="connsiteY80" fmla="*/ 1474339 h 2079137"/>
              <a:gd name="connsiteX81" fmla="*/ 7222223 w 12192000"/>
              <a:gd name="connsiteY81" fmla="*/ 1510199 h 2079137"/>
              <a:gd name="connsiteX82" fmla="*/ 7215703 w 12192000"/>
              <a:gd name="connsiteY82" fmla="*/ 1520424 h 2079137"/>
              <a:gd name="connsiteX83" fmla="*/ 7204548 w 12192000"/>
              <a:gd name="connsiteY83" fmla="*/ 1528145 h 2079137"/>
              <a:gd name="connsiteX84" fmla="*/ 7202038 w 12192000"/>
              <a:gd name="connsiteY84" fmla="*/ 1527954 h 2079137"/>
              <a:gd name="connsiteX85" fmla="*/ 7173860 w 12192000"/>
              <a:gd name="connsiteY85" fmla="*/ 1541605 h 2079137"/>
              <a:gd name="connsiteX86" fmla="*/ 7155079 w 12192000"/>
              <a:gd name="connsiteY86" fmla="*/ 1552495 h 2079137"/>
              <a:gd name="connsiteX87" fmla="*/ 7149757 w 12192000"/>
              <a:gd name="connsiteY87" fmla="*/ 1552732 h 2079137"/>
              <a:gd name="connsiteX88" fmla="*/ 7104804 w 12192000"/>
              <a:gd name="connsiteY88" fmla="*/ 1565792 h 2079137"/>
              <a:gd name="connsiteX89" fmla="*/ 7082824 w 12192000"/>
              <a:gd name="connsiteY89" fmla="*/ 1567947 h 2079137"/>
              <a:gd name="connsiteX90" fmla="*/ 7021520 w 12192000"/>
              <a:gd name="connsiteY90" fmla="*/ 1562334 h 2079137"/>
              <a:gd name="connsiteX91" fmla="*/ 6988956 w 12192000"/>
              <a:gd name="connsiteY91" fmla="*/ 1576442 h 2079137"/>
              <a:gd name="connsiteX92" fmla="*/ 6981922 w 12192000"/>
              <a:gd name="connsiteY92" fmla="*/ 1578821 h 2079137"/>
              <a:gd name="connsiteX93" fmla="*/ 6981583 w 12192000"/>
              <a:gd name="connsiteY93" fmla="*/ 1578678 h 2079137"/>
              <a:gd name="connsiteX94" fmla="*/ 6973762 w 12192000"/>
              <a:gd name="connsiteY94" fmla="*/ 1580811 h 2079137"/>
              <a:gd name="connsiteX95" fmla="*/ 6969093 w 12192000"/>
              <a:gd name="connsiteY95" fmla="*/ 1583157 h 2079137"/>
              <a:gd name="connsiteX96" fmla="*/ 6890037 w 12192000"/>
              <a:gd name="connsiteY96" fmla="*/ 1575825 h 2079137"/>
              <a:gd name="connsiteX97" fmla="*/ 6785054 w 12192000"/>
              <a:gd name="connsiteY97" fmla="*/ 1582200 h 2079137"/>
              <a:gd name="connsiteX98" fmla="*/ 6681692 w 12192000"/>
              <a:gd name="connsiteY98" fmla="*/ 1591296 h 2079137"/>
              <a:gd name="connsiteX99" fmla="*/ 6644556 w 12192000"/>
              <a:gd name="connsiteY99" fmla="*/ 1595940 h 2079137"/>
              <a:gd name="connsiteX100" fmla="*/ 6577106 w 12192000"/>
              <a:gd name="connsiteY100" fmla="*/ 1598261 h 2079137"/>
              <a:gd name="connsiteX101" fmla="*/ 6544183 w 12192000"/>
              <a:gd name="connsiteY101" fmla="*/ 1596149 h 2079137"/>
              <a:gd name="connsiteX102" fmla="*/ 6540921 w 12192000"/>
              <a:gd name="connsiteY102" fmla="*/ 1593857 h 2079137"/>
              <a:gd name="connsiteX103" fmla="*/ 6535046 w 12192000"/>
              <a:gd name="connsiteY103" fmla="*/ 1593283 h 2079137"/>
              <a:gd name="connsiteX104" fmla="*/ 6519853 w 12192000"/>
              <a:gd name="connsiteY104" fmla="*/ 1595771 h 2079137"/>
              <a:gd name="connsiteX105" fmla="*/ 6514280 w 12192000"/>
              <a:gd name="connsiteY105" fmla="*/ 1597376 h 2079137"/>
              <a:gd name="connsiteX106" fmla="*/ 6505824 w 12192000"/>
              <a:gd name="connsiteY106" fmla="*/ 1598298 h 2079137"/>
              <a:gd name="connsiteX107" fmla="*/ 6505573 w 12192000"/>
              <a:gd name="connsiteY107" fmla="*/ 1598109 h 2079137"/>
              <a:gd name="connsiteX108" fmla="*/ 6497741 w 12192000"/>
              <a:gd name="connsiteY108" fmla="*/ 1599392 h 2079137"/>
              <a:gd name="connsiteX109" fmla="*/ 6459992 w 12192000"/>
              <a:gd name="connsiteY109" fmla="*/ 1608358 h 2079137"/>
              <a:gd name="connsiteX110" fmla="*/ 6404572 w 12192000"/>
              <a:gd name="connsiteY110" fmla="*/ 1593771 h 2079137"/>
              <a:gd name="connsiteX111" fmla="*/ 6382671 w 12192000"/>
              <a:gd name="connsiteY111" fmla="*/ 1592612 h 2079137"/>
              <a:gd name="connsiteX112" fmla="*/ 6369843 w 12192000"/>
              <a:gd name="connsiteY112" fmla="*/ 1590015 h 2079137"/>
              <a:gd name="connsiteX113" fmla="*/ 6269740 w 12192000"/>
              <a:gd name="connsiteY113" fmla="*/ 1614633 h 2079137"/>
              <a:gd name="connsiteX114" fmla="*/ 6255405 w 12192000"/>
              <a:gd name="connsiteY114" fmla="*/ 1620529 h 2079137"/>
              <a:gd name="connsiteX115" fmla="*/ 6244248 w 12192000"/>
              <a:gd name="connsiteY115" fmla="*/ 1629561 h 2079137"/>
              <a:gd name="connsiteX116" fmla="*/ 6086396 w 12192000"/>
              <a:gd name="connsiteY116" fmla="*/ 1642666 h 2079137"/>
              <a:gd name="connsiteX117" fmla="*/ 5867429 w 12192000"/>
              <a:gd name="connsiteY117" fmla="*/ 1695554 h 2079137"/>
              <a:gd name="connsiteX118" fmla="*/ 5772864 w 12192000"/>
              <a:gd name="connsiteY118" fmla="*/ 1689002 h 2079137"/>
              <a:gd name="connsiteX119" fmla="*/ 5629833 w 12192000"/>
              <a:gd name="connsiteY119" fmla="*/ 1713273 h 2079137"/>
              <a:gd name="connsiteX120" fmla="*/ 5504771 w 12192000"/>
              <a:gd name="connsiteY120" fmla="*/ 1725744 h 2079137"/>
              <a:gd name="connsiteX121" fmla="*/ 5490967 w 12192000"/>
              <a:gd name="connsiteY121" fmla="*/ 1726367 h 2079137"/>
              <a:gd name="connsiteX122" fmla="*/ 5486015 w 12192000"/>
              <a:gd name="connsiteY122" fmla="*/ 1721481 h 2079137"/>
              <a:gd name="connsiteX123" fmla="*/ 5439364 w 12192000"/>
              <a:gd name="connsiteY123" fmla="*/ 1721349 h 2079137"/>
              <a:gd name="connsiteX124" fmla="*/ 5350025 w 12192000"/>
              <a:gd name="connsiteY124" fmla="*/ 1729885 h 2079137"/>
              <a:gd name="connsiteX125" fmla="*/ 5336104 w 12192000"/>
              <a:gd name="connsiteY125" fmla="*/ 1734377 h 2079137"/>
              <a:gd name="connsiteX126" fmla="*/ 5245234 w 12192000"/>
              <a:gd name="connsiteY126" fmla="*/ 1738520 h 2079137"/>
              <a:gd name="connsiteX127" fmla="*/ 5182955 w 12192000"/>
              <a:gd name="connsiteY127" fmla="*/ 1744622 h 2079137"/>
              <a:gd name="connsiteX128" fmla="*/ 5169506 w 12192000"/>
              <a:gd name="connsiteY128" fmla="*/ 1748993 h 2079137"/>
              <a:gd name="connsiteX129" fmla="*/ 5154299 w 12192000"/>
              <a:gd name="connsiteY129" fmla="*/ 1744080 h 2079137"/>
              <a:gd name="connsiteX130" fmla="*/ 5149917 w 12192000"/>
              <a:gd name="connsiteY130" fmla="*/ 1739727 h 2079137"/>
              <a:gd name="connsiteX131" fmla="*/ 5100319 w 12192000"/>
              <a:gd name="connsiteY131" fmla="*/ 1745797 h 2079137"/>
              <a:gd name="connsiteX132" fmla="*/ 5094361 w 12192000"/>
              <a:gd name="connsiteY132" fmla="*/ 1745767 h 2079137"/>
              <a:gd name="connsiteX133" fmla="*/ 5053410 w 12192000"/>
              <a:gd name="connsiteY133" fmla="*/ 1742790 h 2079137"/>
              <a:gd name="connsiteX134" fmla="*/ 4992711 w 12192000"/>
              <a:gd name="connsiteY134" fmla="*/ 1734075 h 2079137"/>
              <a:gd name="connsiteX135" fmla="*/ 4930098 w 12192000"/>
              <a:gd name="connsiteY135" fmla="*/ 1717312 h 2079137"/>
              <a:gd name="connsiteX136" fmla="*/ 4893834 w 12192000"/>
              <a:gd name="connsiteY136" fmla="*/ 1710028 h 2079137"/>
              <a:gd name="connsiteX137" fmla="*/ 4868730 w 12192000"/>
              <a:gd name="connsiteY137" fmla="*/ 1702384 h 2079137"/>
              <a:gd name="connsiteX138" fmla="*/ 4797925 w 12192000"/>
              <a:gd name="connsiteY138" fmla="*/ 1695535 h 2079137"/>
              <a:gd name="connsiteX139" fmla="*/ 4677670 w 12192000"/>
              <a:gd name="connsiteY139" fmla="*/ 1689453 h 2079137"/>
              <a:gd name="connsiteX140" fmla="*/ 4634248 w 12192000"/>
              <a:gd name="connsiteY140" fmla="*/ 1680227 h 2079137"/>
              <a:gd name="connsiteX141" fmla="*/ 4632434 w 12192000"/>
              <a:gd name="connsiteY141" fmla="*/ 1674607 h 2079137"/>
              <a:gd name="connsiteX142" fmla="*/ 4619204 w 12192000"/>
              <a:gd name="connsiteY142" fmla="*/ 1672507 h 2079137"/>
              <a:gd name="connsiteX143" fmla="*/ 4616283 w 12192000"/>
              <a:gd name="connsiteY143" fmla="*/ 1670977 h 2079137"/>
              <a:gd name="connsiteX144" fmla="*/ 4598926 w 12192000"/>
              <a:gd name="connsiteY144" fmla="*/ 1663178 h 2079137"/>
              <a:gd name="connsiteX145" fmla="*/ 4547069 w 12192000"/>
              <a:gd name="connsiteY145" fmla="*/ 1670642 h 2079137"/>
              <a:gd name="connsiteX146" fmla="*/ 4523516 w 12192000"/>
              <a:gd name="connsiteY146" fmla="*/ 1669785 h 2079137"/>
              <a:gd name="connsiteX147" fmla="*/ 4500586 w 12192000"/>
              <a:gd name="connsiteY147" fmla="*/ 1675912 h 2079137"/>
              <a:gd name="connsiteX148" fmla="*/ 4488196 w 12192000"/>
              <a:gd name="connsiteY148" fmla="*/ 1683463 h 2079137"/>
              <a:gd name="connsiteX149" fmla="*/ 4445463 w 12192000"/>
              <a:gd name="connsiteY149" fmla="*/ 1695634 h 2079137"/>
              <a:gd name="connsiteX150" fmla="*/ 4446550 w 12192000"/>
              <a:gd name="connsiteY150" fmla="*/ 1680538 h 2079137"/>
              <a:gd name="connsiteX151" fmla="*/ 4365375 w 12192000"/>
              <a:gd name="connsiteY151" fmla="*/ 1697935 h 2079137"/>
              <a:gd name="connsiteX152" fmla="*/ 4305123 w 12192000"/>
              <a:gd name="connsiteY152" fmla="*/ 1714185 h 2079137"/>
              <a:gd name="connsiteX153" fmla="*/ 4292665 w 12192000"/>
              <a:gd name="connsiteY153" fmla="*/ 1720703 h 2079137"/>
              <a:gd name="connsiteX154" fmla="*/ 4276789 w 12192000"/>
              <a:gd name="connsiteY154" fmla="*/ 1718367 h 2079137"/>
              <a:gd name="connsiteX155" fmla="*/ 4271683 w 12192000"/>
              <a:gd name="connsiteY155" fmla="*/ 1714801 h 2079137"/>
              <a:gd name="connsiteX156" fmla="*/ 4223918 w 12192000"/>
              <a:gd name="connsiteY156" fmla="*/ 1728936 h 2079137"/>
              <a:gd name="connsiteX157" fmla="*/ 4218039 w 12192000"/>
              <a:gd name="connsiteY157" fmla="*/ 1729885 h 2079137"/>
              <a:gd name="connsiteX158" fmla="*/ 4177153 w 12192000"/>
              <a:gd name="connsiteY158" fmla="*/ 1733691 h 2079137"/>
              <a:gd name="connsiteX159" fmla="*/ 4051032 w 12192000"/>
              <a:gd name="connsiteY159" fmla="*/ 1728886 h 2079137"/>
              <a:gd name="connsiteX160" fmla="*/ 4013978 w 12192000"/>
              <a:gd name="connsiteY160" fmla="*/ 1727679 h 2079137"/>
              <a:gd name="connsiteX161" fmla="*/ 3987857 w 12192000"/>
              <a:gd name="connsiteY161" fmla="*/ 1724282 h 2079137"/>
              <a:gd name="connsiteX162" fmla="*/ 3916852 w 12192000"/>
              <a:gd name="connsiteY162" fmla="*/ 1729184 h 2079137"/>
              <a:gd name="connsiteX163" fmla="*/ 3797263 w 12192000"/>
              <a:gd name="connsiteY163" fmla="*/ 1742976 h 2079137"/>
              <a:gd name="connsiteX164" fmla="*/ 3752806 w 12192000"/>
              <a:gd name="connsiteY164" fmla="*/ 1741033 h 2079137"/>
              <a:gd name="connsiteX165" fmla="*/ 3749997 w 12192000"/>
              <a:gd name="connsiteY165" fmla="*/ 1735799 h 2079137"/>
              <a:gd name="connsiteX166" fmla="*/ 3736582 w 12192000"/>
              <a:gd name="connsiteY166" fmla="*/ 1735907 h 2079137"/>
              <a:gd name="connsiteX167" fmla="*/ 3733428 w 12192000"/>
              <a:gd name="connsiteY167" fmla="*/ 1734881 h 2079137"/>
              <a:gd name="connsiteX168" fmla="*/ 3714911 w 12192000"/>
              <a:gd name="connsiteY168" fmla="*/ 1730056 h 2079137"/>
              <a:gd name="connsiteX169" fmla="*/ 3665172 w 12192000"/>
              <a:gd name="connsiteY169" fmla="*/ 1745936 h 2079137"/>
              <a:gd name="connsiteX170" fmla="*/ 3552006 w 12192000"/>
              <a:gd name="connsiteY170" fmla="*/ 1755220 h 2079137"/>
              <a:gd name="connsiteX171" fmla="*/ 3390301 w 12192000"/>
              <a:gd name="connsiteY171" fmla="*/ 1762546 h 2079137"/>
              <a:gd name="connsiteX172" fmla="*/ 3264312 w 12192000"/>
              <a:gd name="connsiteY172" fmla="*/ 1774620 h 2079137"/>
              <a:gd name="connsiteX173" fmla="*/ 3106901 w 12192000"/>
              <a:gd name="connsiteY173" fmla="*/ 1804264 h 2079137"/>
              <a:gd name="connsiteX174" fmla="*/ 2993303 w 12192000"/>
              <a:gd name="connsiteY174" fmla="*/ 1806542 h 2079137"/>
              <a:gd name="connsiteX175" fmla="*/ 2979115 w 12192000"/>
              <a:gd name="connsiteY175" fmla="*/ 1815432 h 2079137"/>
              <a:gd name="connsiteX176" fmla="*/ 2963118 w 12192000"/>
              <a:gd name="connsiteY176" fmla="*/ 1820962 h 2079137"/>
              <a:gd name="connsiteX177" fmla="*/ 2961156 w 12192000"/>
              <a:gd name="connsiteY177" fmla="*/ 1820297 h 2079137"/>
              <a:gd name="connsiteX178" fmla="*/ 2925719 w 12192000"/>
              <a:gd name="connsiteY178" fmla="*/ 1828468 h 2079137"/>
              <a:gd name="connsiteX179" fmla="*/ 2857951 w 12192000"/>
              <a:gd name="connsiteY179" fmla="*/ 1842496 h 2079137"/>
              <a:gd name="connsiteX180" fmla="*/ 2857427 w 12192000"/>
              <a:gd name="connsiteY180" fmla="*/ 1841591 h 2079137"/>
              <a:gd name="connsiteX181" fmla="*/ 2846731 w 12192000"/>
              <a:gd name="connsiteY181" fmla="*/ 1839316 h 2079137"/>
              <a:gd name="connsiteX182" fmla="*/ 2826290 w 12192000"/>
              <a:gd name="connsiteY182" fmla="*/ 1837274 h 2079137"/>
              <a:gd name="connsiteX183" fmla="*/ 2779146 w 12192000"/>
              <a:gd name="connsiteY183" fmla="*/ 1820071 h 2079137"/>
              <a:gd name="connsiteX184" fmla="*/ 2739608 w 12192000"/>
              <a:gd name="connsiteY184" fmla="*/ 1827861 h 2079137"/>
              <a:gd name="connsiteX185" fmla="*/ 2731631 w 12192000"/>
              <a:gd name="connsiteY185" fmla="*/ 1828881 h 2079137"/>
              <a:gd name="connsiteX186" fmla="*/ 2731464 w 12192000"/>
              <a:gd name="connsiteY186" fmla="*/ 1828677 h 2079137"/>
              <a:gd name="connsiteX187" fmla="*/ 2723037 w 12192000"/>
              <a:gd name="connsiteY187" fmla="*/ 1829303 h 2079137"/>
              <a:gd name="connsiteX188" fmla="*/ 2701616 w 12192000"/>
              <a:gd name="connsiteY188" fmla="*/ 1832725 h 2079137"/>
              <a:gd name="connsiteX189" fmla="*/ 2696239 w 12192000"/>
              <a:gd name="connsiteY189" fmla="*/ 1831904 h 2079137"/>
              <a:gd name="connsiteX190" fmla="*/ 2663445 w 12192000"/>
              <a:gd name="connsiteY190" fmla="*/ 1825958 h 2079137"/>
              <a:gd name="connsiteX191" fmla="*/ 2560925 w 12192000"/>
              <a:gd name="connsiteY191" fmla="*/ 1829094 h 2079137"/>
              <a:gd name="connsiteX192" fmla="*/ 2458739 w 12192000"/>
              <a:gd name="connsiteY192" fmla="*/ 1834479 h 2079137"/>
              <a:gd name="connsiteX193" fmla="*/ 2356074 w 12192000"/>
              <a:gd name="connsiteY193" fmla="*/ 1836991 h 2079137"/>
              <a:gd name="connsiteX194" fmla="*/ 2304241 w 12192000"/>
              <a:gd name="connsiteY194" fmla="*/ 1822021 h 2079137"/>
              <a:gd name="connsiteX195" fmla="*/ 2298362 w 12192000"/>
              <a:gd name="connsiteY195" fmla="*/ 1822125 h 2079137"/>
              <a:gd name="connsiteX196" fmla="*/ 2283527 w 12192000"/>
              <a:gd name="connsiteY196" fmla="*/ 1826361 h 2079137"/>
              <a:gd name="connsiteX197" fmla="*/ 2278150 w 12192000"/>
              <a:gd name="connsiteY197" fmla="*/ 1828604 h 2079137"/>
              <a:gd name="connsiteX198" fmla="*/ 2269853 w 12192000"/>
              <a:gd name="connsiteY198" fmla="*/ 1830502 h 2079137"/>
              <a:gd name="connsiteX199" fmla="*/ 2269585 w 12192000"/>
              <a:gd name="connsiteY199" fmla="*/ 1830341 h 2079137"/>
              <a:gd name="connsiteX200" fmla="*/ 2225332 w 12192000"/>
              <a:gd name="connsiteY200" fmla="*/ 1845825 h 2079137"/>
              <a:gd name="connsiteX201" fmla="*/ 2169048 w 12192000"/>
              <a:gd name="connsiteY201" fmla="*/ 1837658 h 2079137"/>
              <a:gd name="connsiteX202" fmla="*/ 2147231 w 12192000"/>
              <a:gd name="connsiteY202" fmla="*/ 1839027 h 2079137"/>
              <a:gd name="connsiteX203" fmla="*/ 2135241 w 12192000"/>
              <a:gd name="connsiteY203" fmla="*/ 1838652 h 2079137"/>
              <a:gd name="connsiteX204" fmla="*/ 2099215 w 12192000"/>
              <a:gd name="connsiteY204" fmla="*/ 1850768 h 2079137"/>
              <a:gd name="connsiteX205" fmla="*/ 2094046 w 12192000"/>
              <a:gd name="connsiteY205" fmla="*/ 1850806 h 2079137"/>
              <a:gd name="connsiteX206" fmla="*/ 2071850 w 12192000"/>
              <a:gd name="connsiteY206" fmla="*/ 1861319 h 2079137"/>
              <a:gd name="connsiteX207" fmla="*/ 2039607 w 12192000"/>
              <a:gd name="connsiteY207" fmla="*/ 1874318 h 2079137"/>
              <a:gd name="connsiteX208" fmla="*/ 2037289 w 12192000"/>
              <a:gd name="connsiteY208" fmla="*/ 1874025 h 2079137"/>
              <a:gd name="connsiteX209" fmla="*/ 2023615 w 12192000"/>
              <a:gd name="connsiteY209" fmla="*/ 1881562 h 2079137"/>
              <a:gd name="connsiteX210" fmla="*/ 1957176 w 12192000"/>
              <a:gd name="connsiteY210" fmla="*/ 1898709 h 2079137"/>
              <a:gd name="connsiteX211" fmla="*/ 1858081 w 12192000"/>
              <a:gd name="connsiteY211" fmla="*/ 1923144 h 2079137"/>
              <a:gd name="connsiteX212" fmla="*/ 1738865 w 12192000"/>
              <a:gd name="connsiteY212" fmla="*/ 1944965 h 2079137"/>
              <a:gd name="connsiteX213" fmla="*/ 1616692 w 12192000"/>
              <a:gd name="connsiteY213" fmla="*/ 1989107 h 2079137"/>
              <a:gd name="connsiteX214" fmla="*/ 1411898 w 12192000"/>
              <a:gd name="connsiteY214" fmla="*/ 2046254 h 2079137"/>
              <a:gd name="connsiteX215" fmla="*/ 1375780 w 12192000"/>
              <a:gd name="connsiteY215" fmla="*/ 2047961 h 2079137"/>
              <a:gd name="connsiteX216" fmla="*/ 1375707 w 12192000"/>
              <a:gd name="connsiteY216" fmla="*/ 2047981 h 2079137"/>
              <a:gd name="connsiteX217" fmla="*/ 1285585 w 12192000"/>
              <a:gd name="connsiteY217" fmla="*/ 2047113 h 2079137"/>
              <a:gd name="connsiteX218" fmla="*/ 1263658 w 12192000"/>
              <a:gd name="connsiteY218" fmla="*/ 2041397 h 2079137"/>
              <a:gd name="connsiteX219" fmla="*/ 1170403 w 12192000"/>
              <a:gd name="connsiteY219" fmla="*/ 2033399 h 2079137"/>
              <a:gd name="connsiteX220" fmla="*/ 1153718 w 12192000"/>
              <a:gd name="connsiteY220" fmla="*/ 2029576 h 2079137"/>
              <a:gd name="connsiteX221" fmla="*/ 1133937 w 12192000"/>
              <a:gd name="connsiteY221" fmla="*/ 2032149 h 2079137"/>
              <a:gd name="connsiteX222" fmla="*/ 1054999 w 12192000"/>
              <a:gd name="connsiteY222" fmla="*/ 2043242 h 2079137"/>
              <a:gd name="connsiteX223" fmla="*/ 1018405 w 12192000"/>
              <a:gd name="connsiteY223" fmla="*/ 2048281 h 2079137"/>
              <a:gd name="connsiteX224" fmla="*/ 1016563 w 12192000"/>
              <a:gd name="connsiteY224" fmla="*/ 2051718 h 2079137"/>
              <a:gd name="connsiteX225" fmla="*/ 1008284 w 12192000"/>
              <a:gd name="connsiteY225" fmla="*/ 2046742 h 2079137"/>
              <a:gd name="connsiteX226" fmla="*/ 981974 w 12192000"/>
              <a:gd name="connsiteY226" fmla="*/ 2048363 h 2079137"/>
              <a:gd name="connsiteX227" fmla="*/ 971903 w 12192000"/>
              <a:gd name="connsiteY227" fmla="*/ 2053484 h 2079137"/>
              <a:gd name="connsiteX228" fmla="*/ 954015 w 12192000"/>
              <a:gd name="connsiteY228" fmla="*/ 2052529 h 2079137"/>
              <a:gd name="connsiteX229" fmla="*/ 839571 w 12192000"/>
              <a:gd name="connsiteY229" fmla="*/ 2046509 h 2079137"/>
              <a:gd name="connsiteX230" fmla="*/ 823321 w 12192000"/>
              <a:gd name="connsiteY230" fmla="*/ 2054296 h 2079137"/>
              <a:gd name="connsiteX231" fmla="*/ 800990 w 12192000"/>
              <a:gd name="connsiteY231" fmla="*/ 2051523 h 2079137"/>
              <a:gd name="connsiteX232" fmla="*/ 776439 w 12192000"/>
              <a:gd name="connsiteY232" fmla="*/ 2062634 h 2079137"/>
              <a:gd name="connsiteX233" fmla="*/ 763041 w 12192000"/>
              <a:gd name="connsiteY233" fmla="*/ 2063995 h 2079137"/>
              <a:gd name="connsiteX234" fmla="*/ 757863 w 12192000"/>
              <a:gd name="connsiteY234" fmla="*/ 2065877 h 2079137"/>
              <a:gd name="connsiteX235" fmla="*/ 745053 w 12192000"/>
              <a:gd name="connsiteY235" fmla="*/ 2051831 h 2079137"/>
              <a:gd name="connsiteX236" fmla="*/ 722609 w 12192000"/>
              <a:gd name="connsiteY236" fmla="*/ 2049504 h 2079137"/>
              <a:gd name="connsiteX237" fmla="*/ 717618 w 12192000"/>
              <a:gd name="connsiteY237" fmla="*/ 2042131 h 2079137"/>
              <a:gd name="connsiteX238" fmla="*/ 703285 w 12192000"/>
              <a:gd name="connsiteY238" fmla="*/ 2046808 h 2079137"/>
              <a:gd name="connsiteX239" fmla="*/ 680199 w 12192000"/>
              <a:gd name="connsiteY239" fmla="*/ 2051947 h 2079137"/>
              <a:gd name="connsiteX240" fmla="*/ 667351 w 12192000"/>
              <a:gd name="connsiteY240" fmla="*/ 2054469 h 2079137"/>
              <a:gd name="connsiteX241" fmla="*/ 660961 w 12192000"/>
              <a:gd name="connsiteY241" fmla="*/ 2049404 h 2079137"/>
              <a:gd name="connsiteX242" fmla="*/ 638282 w 12192000"/>
              <a:gd name="connsiteY242" fmla="*/ 2060093 h 2079137"/>
              <a:gd name="connsiteX243" fmla="*/ 583551 w 12192000"/>
              <a:gd name="connsiteY243" fmla="*/ 2070197 h 2079137"/>
              <a:gd name="connsiteX244" fmla="*/ 525274 w 12192000"/>
              <a:gd name="connsiteY244" fmla="*/ 2079137 h 2079137"/>
              <a:gd name="connsiteX245" fmla="*/ 405635 w 12192000"/>
              <a:gd name="connsiteY245" fmla="*/ 2059339 h 2079137"/>
              <a:gd name="connsiteX246" fmla="*/ 281555 w 12192000"/>
              <a:gd name="connsiteY246" fmla="*/ 2022847 h 2079137"/>
              <a:gd name="connsiteX247" fmla="*/ 98513 w 12192000"/>
              <a:gd name="connsiteY247" fmla="*/ 1969504 h 2079137"/>
              <a:gd name="connsiteX248" fmla="*/ 56191 w 12192000"/>
              <a:gd name="connsiteY248" fmla="*/ 1950709 h 2079137"/>
              <a:gd name="connsiteX249" fmla="*/ 0 w 12192000"/>
              <a:gd name="connsiteY249" fmla="*/ 1935789 h 2079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Lst>
            <a:rect l="l" t="t" r="r" b="b"/>
            <a:pathLst>
              <a:path w="12192000" h="2079137">
                <a:moveTo>
                  <a:pt x="12160143" y="831692"/>
                </a:moveTo>
                <a:lnTo>
                  <a:pt x="12159112" y="833361"/>
                </a:lnTo>
                <a:cubicBezTo>
                  <a:pt x="12157915" y="833832"/>
                  <a:pt x="12157402" y="833649"/>
                  <a:pt x="12158912" y="832430"/>
                </a:cubicBezTo>
                <a:close/>
                <a:moveTo>
                  <a:pt x="0" y="0"/>
                </a:moveTo>
                <a:lnTo>
                  <a:pt x="12192000" y="0"/>
                </a:lnTo>
                <a:lnTo>
                  <a:pt x="12192000" y="558063"/>
                </a:lnTo>
                <a:lnTo>
                  <a:pt x="12189259" y="810508"/>
                </a:lnTo>
                <a:lnTo>
                  <a:pt x="12170847" y="825280"/>
                </a:lnTo>
                <a:lnTo>
                  <a:pt x="12160143" y="831692"/>
                </a:lnTo>
                <a:lnTo>
                  <a:pt x="12163806" y="825759"/>
                </a:lnTo>
                <a:cubicBezTo>
                  <a:pt x="12125449" y="821525"/>
                  <a:pt x="12082203" y="824698"/>
                  <a:pt x="12056557" y="810176"/>
                </a:cubicBezTo>
                <a:cubicBezTo>
                  <a:pt x="12050902" y="790976"/>
                  <a:pt x="11923731" y="799312"/>
                  <a:pt x="11900316" y="789618"/>
                </a:cubicBezTo>
                <a:cubicBezTo>
                  <a:pt x="11841702" y="803374"/>
                  <a:pt x="11823963" y="832645"/>
                  <a:pt x="11791206" y="824176"/>
                </a:cubicBezTo>
                <a:cubicBezTo>
                  <a:pt x="11768977" y="817380"/>
                  <a:pt x="11683857" y="828947"/>
                  <a:pt x="11659257" y="800841"/>
                </a:cubicBezTo>
                <a:cubicBezTo>
                  <a:pt x="11617173" y="818107"/>
                  <a:pt x="11602556" y="790694"/>
                  <a:pt x="11569789" y="797135"/>
                </a:cubicBezTo>
                <a:cubicBezTo>
                  <a:pt x="11498310" y="795094"/>
                  <a:pt x="11458472" y="819882"/>
                  <a:pt x="11367885" y="791985"/>
                </a:cubicBezTo>
                <a:cubicBezTo>
                  <a:pt x="11325508" y="798158"/>
                  <a:pt x="11266580" y="755023"/>
                  <a:pt x="11174663" y="788721"/>
                </a:cubicBezTo>
                <a:cubicBezTo>
                  <a:pt x="11122703" y="792192"/>
                  <a:pt x="11150009" y="775410"/>
                  <a:pt x="11068220" y="786994"/>
                </a:cubicBezTo>
                <a:cubicBezTo>
                  <a:pt x="11046931" y="759861"/>
                  <a:pt x="10919185" y="793102"/>
                  <a:pt x="10893266" y="794013"/>
                </a:cubicBezTo>
                <a:cubicBezTo>
                  <a:pt x="10874184" y="776189"/>
                  <a:pt x="10862860" y="788743"/>
                  <a:pt x="10844025" y="789857"/>
                </a:cubicBezTo>
                <a:cubicBezTo>
                  <a:pt x="10836453" y="779294"/>
                  <a:pt x="10820690" y="778184"/>
                  <a:pt x="10814353" y="789010"/>
                </a:cubicBezTo>
                <a:cubicBezTo>
                  <a:pt x="10819669" y="816016"/>
                  <a:pt x="10754019" y="789067"/>
                  <a:pt x="10748393" y="806738"/>
                </a:cubicBezTo>
                <a:cubicBezTo>
                  <a:pt x="10687156" y="807873"/>
                  <a:pt x="10550299" y="781800"/>
                  <a:pt x="10468256" y="778733"/>
                </a:cubicBezTo>
                <a:cubicBezTo>
                  <a:pt x="10436666" y="770025"/>
                  <a:pt x="10371995" y="797252"/>
                  <a:pt x="10256131" y="788332"/>
                </a:cubicBezTo>
                <a:cubicBezTo>
                  <a:pt x="10240995" y="781626"/>
                  <a:pt x="10182664" y="765742"/>
                  <a:pt x="10177442" y="777371"/>
                </a:cubicBezTo>
                <a:cubicBezTo>
                  <a:pt x="10141447" y="775683"/>
                  <a:pt x="10030323" y="810071"/>
                  <a:pt x="10006086" y="792651"/>
                </a:cubicBezTo>
                <a:cubicBezTo>
                  <a:pt x="10009448" y="818833"/>
                  <a:pt x="9960389" y="791426"/>
                  <a:pt x="9952382" y="815411"/>
                </a:cubicBezTo>
                <a:lnTo>
                  <a:pt x="9926457" y="827295"/>
                </a:lnTo>
                <a:lnTo>
                  <a:pt x="9843405" y="867046"/>
                </a:lnTo>
                <a:lnTo>
                  <a:pt x="9830866" y="875047"/>
                </a:lnTo>
                <a:lnTo>
                  <a:pt x="9801807" y="872272"/>
                </a:lnTo>
                <a:lnTo>
                  <a:pt x="9785653" y="861743"/>
                </a:lnTo>
                <a:lnTo>
                  <a:pt x="9781177" y="864820"/>
                </a:lnTo>
                <a:cubicBezTo>
                  <a:pt x="9776153" y="871003"/>
                  <a:pt x="9773556" y="874842"/>
                  <a:pt x="9768640" y="869379"/>
                </a:cubicBezTo>
                <a:lnTo>
                  <a:pt x="9712211" y="900283"/>
                </a:lnTo>
                <a:cubicBezTo>
                  <a:pt x="9706243" y="902750"/>
                  <a:pt x="9698952" y="902954"/>
                  <a:pt x="9689465" y="899268"/>
                </a:cubicBezTo>
                <a:cubicBezTo>
                  <a:pt x="9670819" y="902906"/>
                  <a:pt x="9618108" y="917739"/>
                  <a:pt x="9600339" y="922112"/>
                </a:cubicBezTo>
                <a:lnTo>
                  <a:pt x="9582850" y="925510"/>
                </a:lnTo>
                <a:cubicBezTo>
                  <a:pt x="9574400" y="928631"/>
                  <a:pt x="9556868" y="938130"/>
                  <a:pt x="9549638" y="940845"/>
                </a:cubicBezTo>
                <a:cubicBezTo>
                  <a:pt x="9543792" y="942327"/>
                  <a:pt x="9546812" y="939351"/>
                  <a:pt x="9539471" y="941799"/>
                </a:cubicBezTo>
                <a:cubicBezTo>
                  <a:pt x="9538994" y="947702"/>
                  <a:pt x="9536009" y="953248"/>
                  <a:pt x="9505592" y="955533"/>
                </a:cubicBezTo>
                <a:cubicBezTo>
                  <a:pt x="9486013" y="968563"/>
                  <a:pt x="9460860" y="978842"/>
                  <a:pt x="9432569" y="985377"/>
                </a:cubicBezTo>
                <a:cubicBezTo>
                  <a:pt x="9426990" y="980335"/>
                  <a:pt x="9418918" y="990185"/>
                  <a:pt x="9414216" y="992655"/>
                </a:cubicBezTo>
                <a:cubicBezTo>
                  <a:pt x="9412644" y="989014"/>
                  <a:pt x="9400057" y="989255"/>
                  <a:pt x="9397106" y="992980"/>
                </a:cubicBezTo>
                <a:cubicBezTo>
                  <a:pt x="9314093" y="1020862"/>
                  <a:pt x="9349678" y="978420"/>
                  <a:pt x="9305108" y="1007767"/>
                </a:cubicBezTo>
                <a:cubicBezTo>
                  <a:pt x="9296670" y="1010324"/>
                  <a:pt x="9289251" y="1009612"/>
                  <a:pt x="9282434" y="1007523"/>
                </a:cubicBezTo>
                <a:lnTo>
                  <a:pt x="9271941" y="1002839"/>
                </a:lnTo>
                <a:lnTo>
                  <a:pt x="9238227" y="1017668"/>
                </a:lnTo>
                <a:cubicBezTo>
                  <a:pt x="9221294" y="1023415"/>
                  <a:pt x="9203166" y="1027997"/>
                  <a:pt x="9184265" y="1031275"/>
                </a:cubicBezTo>
                <a:cubicBezTo>
                  <a:pt x="9178371" y="1024135"/>
                  <a:pt x="9165618" y="1036637"/>
                  <a:pt x="9159000" y="1039569"/>
                </a:cubicBezTo>
                <a:cubicBezTo>
                  <a:pt x="9157881" y="1034602"/>
                  <a:pt x="9141725" y="1033964"/>
                  <a:pt x="9137031" y="1038699"/>
                </a:cubicBezTo>
                <a:cubicBezTo>
                  <a:pt x="9023973" y="1069523"/>
                  <a:pt x="9079946" y="1015706"/>
                  <a:pt x="9015702" y="1051400"/>
                </a:cubicBezTo>
                <a:lnTo>
                  <a:pt x="8971403" y="1040542"/>
                </a:lnTo>
                <a:lnTo>
                  <a:pt x="8961826" y="1045364"/>
                </a:lnTo>
                <a:cubicBezTo>
                  <a:pt x="8922837" y="1050010"/>
                  <a:pt x="8909116" y="1040754"/>
                  <a:pt x="8888623" y="1053908"/>
                </a:cubicBezTo>
                <a:cubicBezTo>
                  <a:pt x="8850424" y="1035587"/>
                  <a:pt x="8865892" y="1054194"/>
                  <a:pt x="8841066" y="1060421"/>
                </a:cubicBezTo>
                <a:cubicBezTo>
                  <a:pt x="8818353" y="1064878"/>
                  <a:pt x="8775995" y="1076068"/>
                  <a:pt x="8752342" y="1080646"/>
                </a:cubicBezTo>
                <a:cubicBezTo>
                  <a:pt x="8736966" y="1099406"/>
                  <a:pt x="8723186" y="1079948"/>
                  <a:pt x="8699139" y="1087885"/>
                </a:cubicBezTo>
                <a:cubicBezTo>
                  <a:pt x="8688630" y="1095506"/>
                  <a:pt x="8680324" y="1097539"/>
                  <a:pt x="8667273" y="1092062"/>
                </a:cubicBezTo>
                <a:cubicBezTo>
                  <a:pt x="8619205" y="1128818"/>
                  <a:pt x="8634590" y="1097116"/>
                  <a:pt x="8586064" y="1114603"/>
                </a:cubicBezTo>
                <a:cubicBezTo>
                  <a:pt x="8544721" y="1131913"/>
                  <a:pt x="8496602" y="1145520"/>
                  <a:pt x="8460312" y="1179878"/>
                </a:cubicBezTo>
                <a:cubicBezTo>
                  <a:pt x="8454266" y="1189140"/>
                  <a:pt x="8435781" y="1194455"/>
                  <a:pt x="8419023" y="1191748"/>
                </a:cubicBezTo>
                <a:cubicBezTo>
                  <a:pt x="8416138" y="1191283"/>
                  <a:pt x="8413416" y="1190591"/>
                  <a:pt x="8410939" y="1189696"/>
                </a:cubicBezTo>
                <a:cubicBezTo>
                  <a:pt x="8390077" y="1213458"/>
                  <a:pt x="8370324" y="1205397"/>
                  <a:pt x="8362040" y="1220820"/>
                </a:cubicBezTo>
                <a:cubicBezTo>
                  <a:pt x="8320616" y="1231942"/>
                  <a:pt x="8281663" y="1222882"/>
                  <a:pt x="8273677" y="1236495"/>
                </a:cubicBezTo>
                <a:cubicBezTo>
                  <a:pt x="8251358" y="1238573"/>
                  <a:pt x="8216738" y="1228341"/>
                  <a:pt x="8204283" y="1243537"/>
                </a:cubicBezTo>
                <a:cubicBezTo>
                  <a:pt x="8198634" y="1233135"/>
                  <a:pt x="8181550" y="1254947"/>
                  <a:pt x="8166550" y="1249551"/>
                </a:cubicBezTo>
                <a:cubicBezTo>
                  <a:pt x="8155570" y="1244572"/>
                  <a:pt x="8147825" y="1250027"/>
                  <a:pt x="8137785" y="1251636"/>
                </a:cubicBezTo>
                <a:cubicBezTo>
                  <a:pt x="8123427" y="1248361"/>
                  <a:pt x="8081662" y="1261833"/>
                  <a:pt x="8071596" y="1269274"/>
                </a:cubicBezTo>
                <a:cubicBezTo>
                  <a:pt x="8048949" y="1293759"/>
                  <a:pt x="7983924" y="1284712"/>
                  <a:pt x="7964816" y="1303668"/>
                </a:cubicBezTo>
                <a:cubicBezTo>
                  <a:pt x="7957137" y="1306992"/>
                  <a:pt x="7949335" y="1308861"/>
                  <a:pt x="7941495" y="1309821"/>
                </a:cubicBezTo>
                <a:lnTo>
                  <a:pt x="7919123" y="1310466"/>
                </a:lnTo>
                <a:lnTo>
                  <a:pt x="7911902" y="1306569"/>
                </a:lnTo>
                <a:lnTo>
                  <a:pt x="7898703" y="1309208"/>
                </a:lnTo>
                <a:lnTo>
                  <a:pt x="7894703" y="1308939"/>
                </a:lnTo>
                <a:lnTo>
                  <a:pt x="7872267" y="1308370"/>
                </a:lnTo>
                <a:cubicBezTo>
                  <a:pt x="7886550" y="1330359"/>
                  <a:pt x="7812648" y="1314851"/>
                  <a:pt x="7836454" y="1331265"/>
                </a:cubicBezTo>
                <a:cubicBezTo>
                  <a:pt x="7798907" y="1336933"/>
                  <a:pt x="7831419" y="1351068"/>
                  <a:pt x="7782451" y="1339601"/>
                </a:cubicBezTo>
                <a:cubicBezTo>
                  <a:pt x="7727636" y="1365002"/>
                  <a:pt x="7583002" y="1338768"/>
                  <a:pt x="7542969" y="1372495"/>
                </a:cubicBezTo>
                <a:cubicBezTo>
                  <a:pt x="7546396" y="1360942"/>
                  <a:pt x="7492851" y="1424323"/>
                  <a:pt x="7476832" y="1431655"/>
                </a:cubicBezTo>
                <a:cubicBezTo>
                  <a:pt x="7439619" y="1443703"/>
                  <a:pt x="7425596" y="1454661"/>
                  <a:pt x="7370237" y="1474339"/>
                </a:cubicBezTo>
                <a:cubicBezTo>
                  <a:pt x="7316246" y="1485928"/>
                  <a:pt x="7281903" y="1512712"/>
                  <a:pt x="7222223" y="1510199"/>
                </a:cubicBezTo>
                <a:cubicBezTo>
                  <a:pt x="7221190" y="1514030"/>
                  <a:pt x="7218885" y="1517398"/>
                  <a:pt x="7215703" y="1520424"/>
                </a:cubicBezTo>
                <a:lnTo>
                  <a:pt x="7204548" y="1528145"/>
                </a:lnTo>
                <a:lnTo>
                  <a:pt x="7202038" y="1527954"/>
                </a:lnTo>
                <a:lnTo>
                  <a:pt x="7173860" y="1541605"/>
                </a:lnTo>
                <a:lnTo>
                  <a:pt x="7155079" y="1552495"/>
                </a:lnTo>
                <a:lnTo>
                  <a:pt x="7149757" y="1552732"/>
                </a:lnTo>
                <a:cubicBezTo>
                  <a:pt x="7141378" y="1554948"/>
                  <a:pt x="7115959" y="1563256"/>
                  <a:pt x="7104804" y="1565792"/>
                </a:cubicBezTo>
                <a:cubicBezTo>
                  <a:pt x="7099811" y="1550850"/>
                  <a:pt x="7096935" y="1561973"/>
                  <a:pt x="7082824" y="1567947"/>
                </a:cubicBezTo>
                <a:cubicBezTo>
                  <a:pt x="7071919" y="1546070"/>
                  <a:pt x="7039417" y="1570606"/>
                  <a:pt x="7021520" y="1562334"/>
                </a:cubicBezTo>
                <a:cubicBezTo>
                  <a:pt x="7011400" y="1567217"/>
                  <a:pt x="7000495" y="1571981"/>
                  <a:pt x="6988956" y="1576442"/>
                </a:cubicBezTo>
                <a:lnTo>
                  <a:pt x="6981922" y="1578821"/>
                </a:lnTo>
                <a:lnTo>
                  <a:pt x="6981583" y="1578678"/>
                </a:lnTo>
                <a:cubicBezTo>
                  <a:pt x="6979627" y="1578791"/>
                  <a:pt x="6977153" y="1579421"/>
                  <a:pt x="6973762" y="1580811"/>
                </a:cubicBezTo>
                <a:lnTo>
                  <a:pt x="6969093" y="1583157"/>
                </a:lnTo>
                <a:lnTo>
                  <a:pt x="6890037" y="1575825"/>
                </a:lnTo>
                <a:cubicBezTo>
                  <a:pt x="6849459" y="1579997"/>
                  <a:pt x="6820022" y="1566922"/>
                  <a:pt x="6785054" y="1582200"/>
                </a:cubicBezTo>
                <a:cubicBezTo>
                  <a:pt x="6747047" y="1586037"/>
                  <a:pt x="6712794" y="1582954"/>
                  <a:pt x="6681692" y="1591296"/>
                </a:cubicBezTo>
                <a:cubicBezTo>
                  <a:pt x="6667557" y="1587501"/>
                  <a:pt x="6654822" y="1586753"/>
                  <a:pt x="6644556" y="1595940"/>
                </a:cubicBezTo>
                <a:cubicBezTo>
                  <a:pt x="6608615" y="1597269"/>
                  <a:pt x="6597697" y="1587005"/>
                  <a:pt x="6577106" y="1598261"/>
                </a:cubicBezTo>
                <a:lnTo>
                  <a:pt x="6544183" y="1596149"/>
                </a:lnTo>
                <a:lnTo>
                  <a:pt x="6540921" y="1593857"/>
                </a:lnTo>
                <a:lnTo>
                  <a:pt x="6535046" y="1593283"/>
                </a:lnTo>
                <a:lnTo>
                  <a:pt x="6519853" y="1595771"/>
                </a:lnTo>
                <a:lnTo>
                  <a:pt x="6514280" y="1597376"/>
                </a:lnTo>
                <a:cubicBezTo>
                  <a:pt x="6510385" y="1598232"/>
                  <a:pt x="6507735" y="1598481"/>
                  <a:pt x="6505824" y="1598298"/>
                </a:cubicBezTo>
                <a:lnTo>
                  <a:pt x="6505573" y="1598109"/>
                </a:lnTo>
                <a:lnTo>
                  <a:pt x="6497741" y="1599392"/>
                </a:lnTo>
                <a:cubicBezTo>
                  <a:pt x="6484628" y="1602044"/>
                  <a:pt x="6471968" y="1605085"/>
                  <a:pt x="6459992" y="1608358"/>
                </a:cubicBezTo>
                <a:cubicBezTo>
                  <a:pt x="6447037" y="1597612"/>
                  <a:pt x="6404274" y="1616787"/>
                  <a:pt x="6404572" y="1593771"/>
                </a:cubicBezTo>
                <a:cubicBezTo>
                  <a:pt x="6388277" y="1597519"/>
                  <a:pt x="6380141" y="1607970"/>
                  <a:pt x="6382671" y="1592612"/>
                </a:cubicBezTo>
                <a:lnTo>
                  <a:pt x="6369843" y="1590015"/>
                </a:lnTo>
                <a:lnTo>
                  <a:pt x="6269740" y="1614633"/>
                </a:lnTo>
                <a:lnTo>
                  <a:pt x="6255405" y="1620529"/>
                </a:lnTo>
                <a:cubicBezTo>
                  <a:pt x="6250911" y="1623016"/>
                  <a:pt x="6247090" y="1625968"/>
                  <a:pt x="6244248" y="1629561"/>
                </a:cubicBezTo>
                <a:cubicBezTo>
                  <a:pt x="6188859" y="1618246"/>
                  <a:pt x="6143250" y="1639346"/>
                  <a:pt x="6086396" y="1642666"/>
                </a:cubicBezTo>
                <a:cubicBezTo>
                  <a:pt x="6024311" y="1653696"/>
                  <a:pt x="5889522" y="1686499"/>
                  <a:pt x="5867429" y="1695554"/>
                </a:cubicBezTo>
                <a:cubicBezTo>
                  <a:pt x="5848669" y="1700350"/>
                  <a:pt x="5763994" y="1699795"/>
                  <a:pt x="5772864" y="1689002"/>
                </a:cubicBezTo>
                <a:cubicBezTo>
                  <a:pt x="5718480" y="1716048"/>
                  <a:pt x="5694188" y="1696562"/>
                  <a:pt x="5629833" y="1713273"/>
                </a:cubicBezTo>
                <a:lnTo>
                  <a:pt x="5504771" y="1725744"/>
                </a:lnTo>
                <a:lnTo>
                  <a:pt x="5490967" y="1726367"/>
                </a:lnTo>
                <a:lnTo>
                  <a:pt x="5486015" y="1721481"/>
                </a:lnTo>
                <a:lnTo>
                  <a:pt x="5439364" y="1721349"/>
                </a:lnTo>
                <a:cubicBezTo>
                  <a:pt x="5418850" y="1733129"/>
                  <a:pt x="5381503" y="1725668"/>
                  <a:pt x="5350025" y="1729885"/>
                </a:cubicBezTo>
                <a:lnTo>
                  <a:pt x="5336104" y="1734377"/>
                </a:lnTo>
                <a:lnTo>
                  <a:pt x="5245234" y="1738520"/>
                </a:lnTo>
                <a:lnTo>
                  <a:pt x="5182955" y="1744622"/>
                </a:lnTo>
                <a:lnTo>
                  <a:pt x="5169506" y="1748993"/>
                </a:lnTo>
                <a:lnTo>
                  <a:pt x="5154299" y="1744080"/>
                </a:lnTo>
                <a:cubicBezTo>
                  <a:pt x="5152463" y="1742751"/>
                  <a:pt x="5150989" y="1741283"/>
                  <a:pt x="5149917" y="1739727"/>
                </a:cubicBezTo>
                <a:lnTo>
                  <a:pt x="5100319" y="1745797"/>
                </a:lnTo>
                <a:lnTo>
                  <a:pt x="5094361" y="1745767"/>
                </a:lnTo>
                <a:lnTo>
                  <a:pt x="5053410" y="1742790"/>
                </a:lnTo>
                <a:lnTo>
                  <a:pt x="4992711" y="1734075"/>
                </a:lnTo>
                <a:cubicBezTo>
                  <a:pt x="4972764" y="1728527"/>
                  <a:pt x="4955480" y="1708667"/>
                  <a:pt x="4930098" y="1717312"/>
                </a:cubicBezTo>
                <a:cubicBezTo>
                  <a:pt x="4936142" y="1706767"/>
                  <a:pt x="4900350" y="1719438"/>
                  <a:pt x="4893834" y="1710028"/>
                </a:cubicBezTo>
                <a:cubicBezTo>
                  <a:pt x="4890113" y="1702277"/>
                  <a:pt x="4878389" y="1704314"/>
                  <a:pt x="4868730" y="1702384"/>
                </a:cubicBezTo>
                <a:cubicBezTo>
                  <a:pt x="4860577" y="1694955"/>
                  <a:pt x="4813519" y="1692594"/>
                  <a:pt x="4797925" y="1695535"/>
                </a:cubicBezTo>
                <a:cubicBezTo>
                  <a:pt x="4754973" y="1708626"/>
                  <a:pt x="4712186" y="1679830"/>
                  <a:pt x="4677670" y="1689453"/>
                </a:cubicBezTo>
                <a:cubicBezTo>
                  <a:pt x="4650390" y="1686902"/>
                  <a:pt x="4641786" y="1682702"/>
                  <a:pt x="4634248" y="1680227"/>
                </a:cubicBezTo>
                <a:lnTo>
                  <a:pt x="4632434" y="1674607"/>
                </a:lnTo>
                <a:lnTo>
                  <a:pt x="4619204" y="1672507"/>
                </a:lnTo>
                <a:lnTo>
                  <a:pt x="4616283" y="1670977"/>
                </a:lnTo>
                <a:cubicBezTo>
                  <a:pt x="4610716" y="1668036"/>
                  <a:pt x="4605090" y="1665277"/>
                  <a:pt x="4598926" y="1663178"/>
                </a:cubicBezTo>
                <a:cubicBezTo>
                  <a:pt x="4588025" y="1686237"/>
                  <a:pt x="4544698" y="1649138"/>
                  <a:pt x="4547069" y="1670642"/>
                </a:cubicBezTo>
                <a:lnTo>
                  <a:pt x="4523516" y="1669785"/>
                </a:lnTo>
                <a:lnTo>
                  <a:pt x="4500586" y="1675912"/>
                </a:lnTo>
                <a:lnTo>
                  <a:pt x="4488196" y="1683463"/>
                </a:lnTo>
                <a:lnTo>
                  <a:pt x="4445463" y="1695634"/>
                </a:lnTo>
                <a:lnTo>
                  <a:pt x="4446550" y="1680538"/>
                </a:lnTo>
                <a:lnTo>
                  <a:pt x="4365375" y="1697935"/>
                </a:lnTo>
                <a:lnTo>
                  <a:pt x="4305123" y="1714185"/>
                </a:lnTo>
                <a:lnTo>
                  <a:pt x="4292665" y="1720703"/>
                </a:lnTo>
                <a:lnTo>
                  <a:pt x="4276789" y="1718367"/>
                </a:lnTo>
                <a:cubicBezTo>
                  <a:pt x="4274740" y="1717359"/>
                  <a:pt x="4273021" y="1716157"/>
                  <a:pt x="4271683" y="1714801"/>
                </a:cubicBezTo>
                <a:lnTo>
                  <a:pt x="4223918" y="1728936"/>
                </a:lnTo>
                <a:lnTo>
                  <a:pt x="4218039" y="1729885"/>
                </a:lnTo>
                <a:lnTo>
                  <a:pt x="4177153" y="1733691"/>
                </a:lnTo>
                <a:lnTo>
                  <a:pt x="4051032" y="1728886"/>
                </a:lnTo>
                <a:cubicBezTo>
                  <a:pt x="4055072" y="1717510"/>
                  <a:pt x="4022108" y="1735873"/>
                  <a:pt x="4013978" y="1727679"/>
                </a:cubicBezTo>
                <a:cubicBezTo>
                  <a:pt x="4008905" y="1720660"/>
                  <a:pt x="3997723" y="1724594"/>
                  <a:pt x="3987857" y="1724282"/>
                </a:cubicBezTo>
                <a:cubicBezTo>
                  <a:pt x="3978476" y="1718309"/>
                  <a:pt x="3931683" y="1723723"/>
                  <a:pt x="3916852" y="1729184"/>
                </a:cubicBezTo>
                <a:cubicBezTo>
                  <a:pt x="3876910" y="1749138"/>
                  <a:pt x="3829523" y="1727824"/>
                  <a:pt x="3797263" y="1742976"/>
                </a:cubicBezTo>
                <a:cubicBezTo>
                  <a:pt x="3769922" y="1744951"/>
                  <a:pt x="3760682" y="1742230"/>
                  <a:pt x="3752806" y="1741033"/>
                </a:cubicBezTo>
                <a:lnTo>
                  <a:pt x="3749997" y="1735799"/>
                </a:lnTo>
                <a:lnTo>
                  <a:pt x="3736582" y="1735907"/>
                </a:lnTo>
                <a:lnTo>
                  <a:pt x="3733428" y="1734881"/>
                </a:lnTo>
                <a:cubicBezTo>
                  <a:pt x="3727408" y="1732899"/>
                  <a:pt x="3721365" y="1731108"/>
                  <a:pt x="3714911" y="1730056"/>
                </a:cubicBezTo>
                <a:cubicBezTo>
                  <a:pt x="3708355" y="1754554"/>
                  <a:pt x="3658933" y="1725152"/>
                  <a:pt x="3665172" y="1745936"/>
                </a:cubicBezTo>
                <a:cubicBezTo>
                  <a:pt x="3628569" y="1744420"/>
                  <a:pt x="3583742" y="1775884"/>
                  <a:pt x="3552006" y="1755220"/>
                </a:cubicBezTo>
                <a:cubicBezTo>
                  <a:pt x="3497522" y="1758390"/>
                  <a:pt x="3448310" y="1757433"/>
                  <a:pt x="3390301" y="1762546"/>
                </a:cubicBezTo>
                <a:cubicBezTo>
                  <a:pt x="3345266" y="1774524"/>
                  <a:pt x="3297039" y="1758531"/>
                  <a:pt x="3264312" y="1774620"/>
                </a:cubicBezTo>
                <a:cubicBezTo>
                  <a:pt x="3212634" y="1771139"/>
                  <a:pt x="3147905" y="1780248"/>
                  <a:pt x="3106901" y="1804264"/>
                </a:cubicBezTo>
                <a:cubicBezTo>
                  <a:pt x="3051355" y="1805490"/>
                  <a:pt x="3041708" y="1820368"/>
                  <a:pt x="2993303" y="1806542"/>
                </a:cubicBezTo>
                <a:cubicBezTo>
                  <a:pt x="2989182" y="1810139"/>
                  <a:pt x="2984377" y="1813039"/>
                  <a:pt x="2979115" y="1815432"/>
                </a:cubicBezTo>
                <a:lnTo>
                  <a:pt x="2963118" y="1820962"/>
                </a:lnTo>
                <a:lnTo>
                  <a:pt x="2961156" y="1820297"/>
                </a:lnTo>
                <a:lnTo>
                  <a:pt x="2925719" y="1828468"/>
                </a:lnTo>
                <a:lnTo>
                  <a:pt x="2857951" y="1842496"/>
                </a:lnTo>
                <a:lnTo>
                  <a:pt x="2857427" y="1841591"/>
                </a:lnTo>
                <a:cubicBezTo>
                  <a:pt x="2855386" y="1839734"/>
                  <a:pt x="2852250" y="1838690"/>
                  <a:pt x="2846731" y="1839316"/>
                </a:cubicBezTo>
                <a:cubicBezTo>
                  <a:pt x="2855175" y="1823564"/>
                  <a:pt x="2843311" y="1834035"/>
                  <a:pt x="2826290" y="1837274"/>
                </a:cubicBezTo>
                <a:cubicBezTo>
                  <a:pt x="2835609" y="1813530"/>
                  <a:pt x="2787284" y="1831665"/>
                  <a:pt x="2779146" y="1820071"/>
                </a:cubicBezTo>
                <a:cubicBezTo>
                  <a:pt x="2766432" y="1822985"/>
                  <a:pt x="2753158" y="1825635"/>
                  <a:pt x="2739608" y="1827861"/>
                </a:cubicBezTo>
                <a:lnTo>
                  <a:pt x="2731631" y="1828881"/>
                </a:lnTo>
                <a:cubicBezTo>
                  <a:pt x="2731575" y="1828813"/>
                  <a:pt x="2731521" y="1828744"/>
                  <a:pt x="2731464" y="1828677"/>
                </a:cubicBezTo>
                <a:cubicBezTo>
                  <a:pt x="2729715" y="1828415"/>
                  <a:pt x="2727085" y="1828569"/>
                  <a:pt x="2723037" y="1829303"/>
                </a:cubicBezTo>
                <a:lnTo>
                  <a:pt x="2701616" y="1832725"/>
                </a:lnTo>
                <a:lnTo>
                  <a:pt x="2696239" y="1831904"/>
                </a:lnTo>
                <a:lnTo>
                  <a:pt x="2663445" y="1825958"/>
                </a:lnTo>
                <a:cubicBezTo>
                  <a:pt x="2641260" y="1825904"/>
                  <a:pt x="2595040" y="1827674"/>
                  <a:pt x="2560925" y="1829094"/>
                </a:cubicBezTo>
                <a:cubicBezTo>
                  <a:pt x="2527977" y="1836499"/>
                  <a:pt x="2496507" y="1831991"/>
                  <a:pt x="2458739" y="1834479"/>
                </a:cubicBezTo>
                <a:cubicBezTo>
                  <a:pt x="2419379" y="1848893"/>
                  <a:pt x="2396428" y="1834257"/>
                  <a:pt x="2356074" y="1836991"/>
                </a:cubicBezTo>
                <a:cubicBezTo>
                  <a:pt x="2323435" y="1857644"/>
                  <a:pt x="2325610" y="1826053"/>
                  <a:pt x="2304241" y="1822021"/>
                </a:cubicBezTo>
                <a:lnTo>
                  <a:pt x="2298362" y="1822125"/>
                </a:lnTo>
                <a:lnTo>
                  <a:pt x="2283527" y="1826361"/>
                </a:lnTo>
                <a:lnTo>
                  <a:pt x="2278150" y="1828604"/>
                </a:lnTo>
                <a:cubicBezTo>
                  <a:pt x="2274371" y="1829907"/>
                  <a:pt x="2271762" y="1830461"/>
                  <a:pt x="2269853" y="1830502"/>
                </a:cubicBezTo>
                <a:lnTo>
                  <a:pt x="2269585" y="1830341"/>
                </a:lnTo>
                <a:lnTo>
                  <a:pt x="2225332" y="1845825"/>
                </a:lnTo>
                <a:cubicBezTo>
                  <a:pt x="2211505" y="1836594"/>
                  <a:pt x="2170867" y="1860661"/>
                  <a:pt x="2169048" y="1837658"/>
                </a:cubicBezTo>
                <a:cubicBezTo>
                  <a:pt x="2153238" y="1843278"/>
                  <a:pt x="2146132" y="1854645"/>
                  <a:pt x="2147231" y="1839027"/>
                </a:cubicBezTo>
                <a:cubicBezTo>
                  <a:pt x="2141901" y="1840465"/>
                  <a:pt x="2138205" y="1840014"/>
                  <a:pt x="2135241" y="1838652"/>
                </a:cubicBezTo>
                <a:lnTo>
                  <a:pt x="2099215" y="1850768"/>
                </a:lnTo>
                <a:lnTo>
                  <a:pt x="2094046" y="1850806"/>
                </a:lnTo>
                <a:lnTo>
                  <a:pt x="2071850" y="1861319"/>
                </a:lnTo>
                <a:lnTo>
                  <a:pt x="2039607" y="1874318"/>
                </a:lnTo>
                <a:lnTo>
                  <a:pt x="2037289" y="1874025"/>
                </a:lnTo>
                <a:lnTo>
                  <a:pt x="2023615" y="1881562"/>
                </a:lnTo>
                <a:cubicBezTo>
                  <a:pt x="2019390" y="1884562"/>
                  <a:pt x="1959668" y="1894795"/>
                  <a:pt x="1957176" y="1898709"/>
                </a:cubicBezTo>
                <a:cubicBezTo>
                  <a:pt x="1901224" y="1893805"/>
                  <a:pt x="1914145" y="1913274"/>
                  <a:pt x="1858081" y="1923144"/>
                </a:cubicBezTo>
                <a:cubicBezTo>
                  <a:pt x="1819487" y="1923227"/>
                  <a:pt x="1798952" y="1929741"/>
                  <a:pt x="1738865" y="1944965"/>
                </a:cubicBezTo>
                <a:cubicBezTo>
                  <a:pt x="1698633" y="1955957"/>
                  <a:pt x="1670491" y="1978862"/>
                  <a:pt x="1616692" y="1989107"/>
                </a:cubicBezTo>
                <a:cubicBezTo>
                  <a:pt x="1565257" y="2022368"/>
                  <a:pt x="1474172" y="2022156"/>
                  <a:pt x="1411898" y="2046254"/>
                </a:cubicBezTo>
                <a:cubicBezTo>
                  <a:pt x="1380237" y="2035952"/>
                  <a:pt x="1386648" y="2042292"/>
                  <a:pt x="1375780" y="2047961"/>
                </a:cubicBezTo>
                <a:cubicBezTo>
                  <a:pt x="1375756" y="2047968"/>
                  <a:pt x="1375731" y="2047974"/>
                  <a:pt x="1375707" y="2047981"/>
                </a:cubicBezTo>
                <a:lnTo>
                  <a:pt x="1285585" y="2047113"/>
                </a:lnTo>
                <a:cubicBezTo>
                  <a:pt x="1279541" y="2043453"/>
                  <a:pt x="1272537" y="2040974"/>
                  <a:pt x="1263658" y="2041397"/>
                </a:cubicBezTo>
                <a:cubicBezTo>
                  <a:pt x="1212454" y="2058890"/>
                  <a:pt x="1258499" y="2026611"/>
                  <a:pt x="1170403" y="2033399"/>
                </a:cubicBezTo>
                <a:cubicBezTo>
                  <a:pt x="1166530" y="2036274"/>
                  <a:pt x="1154254" y="2033463"/>
                  <a:pt x="1153718" y="2029576"/>
                </a:cubicBezTo>
                <a:cubicBezTo>
                  <a:pt x="1148486" y="2030819"/>
                  <a:pt x="1137980" y="2038354"/>
                  <a:pt x="1133937" y="2032149"/>
                </a:cubicBezTo>
                <a:cubicBezTo>
                  <a:pt x="1104720" y="2031606"/>
                  <a:pt x="1077532" y="2035424"/>
                  <a:pt x="1054999" y="2043242"/>
                </a:cubicBezTo>
                <a:cubicBezTo>
                  <a:pt x="1024875" y="2038090"/>
                  <a:pt x="1020473" y="2042711"/>
                  <a:pt x="1018405" y="2048281"/>
                </a:cubicBezTo>
                <a:lnTo>
                  <a:pt x="1016563" y="2051718"/>
                </a:lnTo>
                <a:lnTo>
                  <a:pt x="1008284" y="2046742"/>
                </a:lnTo>
                <a:cubicBezTo>
                  <a:pt x="999244" y="2043620"/>
                  <a:pt x="990505" y="2044937"/>
                  <a:pt x="981974" y="2048363"/>
                </a:cubicBezTo>
                <a:lnTo>
                  <a:pt x="971903" y="2053484"/>
                </a:lnTo>
                <a:lnTo>
                  <a:pt x="954015" y="2052529"/>
                </a:lnTo>
                <a:cubicBezTo>
                  <a:pt x="931960" y="2051365"/>
                  <a:pt x="861352" y="2046214"/>
                  <a:pt x="839571" y="2046509"/>
                </a:cubicBezTo>
                <a:lnTo>
                  <a:pt x="823321" y="2054296"/>
                </a:lnTo>
                <a:lnTo>
                  <a:pt x="800990" y="2051523"/>
                </a:lnTo>
                <a:cubicBezTo>
                  <a:pt x="790723" y="2052171"/>
                  <a:pt x="782268" y="2055403"/>
                  <a:pt x="776439" y="2062634"/>
                </a:cubicBezTo>
                <a:cubicBezTo>
                  <a:pt x="773155" y="2056184"/>
                  <a:pt x="769593" y="2059253"/>
                  <a:pt x="763041" y="2063995"/>
                </a:cubicBezTo>
                <a:lnTo>
                  <a:pt x="757863" y="2065877"/>
                </a:lnTo>
                <a:lnTo>
                  <a:pt x="745053" y="2051831"/>
                </a:lnTo>
                <a:lnTo>
                  <a:pt x="722609" y="2049504"/>
                </a:lnTo>
                <a:lnTo>
                  <a:pt x="717618" y="2042131"/>
                </a:lnTo>
                <a:lnTo>
                  <a:pt x="703285" y="2046808"/>
                </a:lnTo>
                <a:cubicBezTo>
                  <a:pt x="698219" y="2048137"/>
                  <a:pt x="690058" y="2049926"/>
                  <a:pt x="680199" y="2051947"/>
                </a:cubicBezTo>
                <a:lnTo>
                  <a:pt x="667351" y="2054469"/>
                </a:lnTo>
                <a:lnTo>
                  <a:pt x="660961" y="2049404"/>
                </a:lnTo>
                <a:lnTo>
                  <a:pt x="638282" y="2060093"/>
                </a:lnTo>
                <a:lnTo>
                  <a:pt x="583551" y="2070197"/>
                </a:lnTo>
                <a:cubicBezTo>
                  <a:pt x="569268" y="2091365"/>
                  <a:pt x="529124" y="2053106"/>
                  <a:pt x="525274" y="2079137"/>
                </a:cubicBezTo>
                <a:cubicBezTo>
                  <a:pt x="506495" y="2056498"/>
                  <a:pt x="440091" y="2069666"/>
                  <a:pt x="405635" y="2059339"/>
                </a:cubicBezTo>
                <a:cubicBezTo>
                  <a:pt x="397410" y="2069278"/>
                  <a:pt x="294416" y="2032966"/>
                  <a:pt x="281555" y="2022847"/>
                </a:cubicBezTo>
                <a:cubicBezTo>
                  <a:pt x="171589" y="1986245"/>
                  <a:pt x="126791" y="1985528"/>
                  <a:pt x="98513" y="1969504"/>
                </a:cubicBezTo>
                <a:cubicBezTo>
                  <a:pt x="85544" y="1965247"/>
                  <a:pt x="73324" y="1958000"/>
                  <a:pt x="56191" y="1950709"/>
                </a:cubicBezTo>
                <a:lnTo>
                  <a:pt x="0" y="1935789"/>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86630BC7-257D-BB5C-74DD-6DA693DD759F}"/>
              </a:ext>
            </a:extLst>
          </p:cNvPr>
          <p:cNvSpPr>
            <a:spLocks noGrp="1"/>
          </p:cNvSpPr>
          <p:nvPr>
            <p:ph type="title"/>
          </p:nvPr>
        </p:nvSpPr>
        <p:spPr>
          <a:xfrm>
            <a:off x="852777" y="548640"/>
            <a:ext cx="7157553" cy="1188720"/>
          </a:xfrm>
        </p:spPr>
        <p:txBody>
          <a:bodyPr>
            <a:norm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Formula Explained</a:t>
            </a:r>
          </a:p>
        </p:txBody>
      </p:sp>
      <p:sp>
        <p:nvSpPr>
          <p:cNvPr id="3" name="Content Placeholder 2">
            <a:extLst>
              <a:ext uri="{FF2B5EF4-FFF2-40B4-BE49-F238E27FC236}">
                <a16:creationId xmlns:a16="http://schemas.microsoft.com/office/drawing/2014/main" id="{A6445C34-03D9-BBAC-A2A5-2F9CAD139E34}"/>
              </a:ext>
            </a:extLst>
          </p:cNvPr>
          <p:cNvSpPr>
            <a:spLocks noGrp="1"/>
          </p:cNvSpPr>
          <p:nvPr>
            <p:ph idx="1"/>
          </p:nvPr>
        </p:nvSpPr>
        <p:spPr>
          <a:xfrm>
            <a:off x="1468490" y="2431765"/>
            <a:ext cx="6207019" cy="3320031"/>
          </a:xfrm>
        </p:spPr>
        <p:txBody>
          <a:bodyPr anchor="ctr">
            <a:normAutofit/>
          </a:bodyPr>
          <a:lstStyle/>
          <a:p>
            <a:r>
              <a:rPr lang="en-US" sz="1700" dirty="0">
                <a:solidFill>
                  <a:schemeClr val="tx1">
                    <a:lumMod val="85000"/>
                    <a:lumOff val="15000"/>
                  </a:schemeClr>
                </a:solidFill>
              </a:rPr>
              <a:t>As demonstrated in the “Important Picture” slides, there is a formula to determine if a spot is in the user’s secret code</a:t>
            </a:r>
          </a:p>
          <a:p>
            <a:r>
              <a:rPr lang="en-US" sz="1700" dirty="0">
                <a:solidFill>
                  <a:schemeClr val="tx1">
                    <a:lumMod val="85000"/>
                    <a:lumOff val="15000"/>
                  </a:schemeClr>
                </a:solidFill>
              </a:rPr>
              <a:t>After the first guess is outputted and the number of positions correct are received, the next step is to test each spot and determine if it is one of the number of positions correct. </a:t>
            </a:r>
          </a:p>
          <a:p>
            <a:r>
              <a:rPr lang="en-US" sz="1700" dirty="0">
                <a:solidFill>
                  <a:schemeClr val="tx1">
                    <a:lumMod val="85000"/>
                    <a:lumOff val="15000"/>
                  </a:schemeClr>
                </a:solidFill>
              </a:rPr>
              <a:t>Testing each spot consists of keeping its value the same and flipping every other value in the string.</a:t>
            </a:r>
          </a:p>
          <a:p>
            <a:r>
              <a:rPr lang="en-US" sz="1700" dirty="0">
                <a:solidFill>
                  <a:schemeClr val="tx1">
                    <a:lumMod val="85000"/>
                    <a:lumOff val="15000"/>
                  </a:schemeClr>
                </a:solidFill>
              </a:rPr>
              <a:t>While testing a spot, if it is in the secret code the number of correct positions will be as follows:</a:t>
            </a:r>
          </a:p>
          <a:p>
            <a:pPr marL="0" indent="0">
              <a:buNone/>
            </a:pPr>
            <a:r>
              <a:rPr lang="en-US" sz="1700" dirty="0">
                <a:solidFill>
                  <a:schemeClr val="tx1">
                    <a:lumMod val="85000"/>
                    <a:lumOff val="15000"/>
                  </a:schemeClr>
                </a:solidFill>
              </a:rPr>
              <a:t>	n – (number of positions correct first guess) + 1</a:t>
            </a:r>
          </a:p>
          <a:p>
            <a:endParaRPr lang="en-US" sz="1700" dirty="0">
              <a:solidFill>
                <a:schemeClr val="tx1">
                  <a:lumMod val="85000"/>
                  <a:lumOff val="15000"/>
                </a:schemeClr>
              </a:solidFill>
            </a:endParaRPr>
          </a:p>
        </p:txBody>
      </p:sp>
      <p:sp>
        <p:nvSpPr>
          <p:cNvPr id="17" name="Freeform: Shape 16">
            <a:extLst>
              <a:ext uri="{FF2B5EF4-FFF2-40B4-BE49-F238E27FC236}">
                <a16:creationId xmlns:a16="http://schemas.microsoft.com/office/drawing/2014/main" id="{142DCE2C-2863-46FA-9BE7-24365A24D9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68439" y="5970896"/>
            <a:ext cx="7475562" cy="887104"/>
          </a:xfrm>
          <a:custGeom>
            <a:avLst/>
            <a:gdLst>
              <a:gd name="connsiteX0" fmla="*/ 4686423 w 9517857"/>
              <a:gd name="connsiteY0" fmla="*/ 247919 h 918356"/>
              <a:gd name="connsiteX1" fmla="*/ 4689051 w 9517857"/>
              <a:gd name="connsiteY1" fmla="*/ 250968 h 918356"/>
              <a:gd name="connsiteX2" fmla="*/ 4687244 w 9517857"/>
              <a:gd name="connsiteY2" fmla="*/ 251298 h 918356"/>
              <a:gd name="connsiteX3" fmla="*/ 4685225 w 9517857"/>
              <a:gd name="connsiteY3" fmla="*/ 246530 h 918356"/>
              <a:gd name="connsiteX4" fmla="*/ 4686133 w 9517857"/>
              <a:gd name="connsiteY4" fmla="*/ 246727 h 918356"/>
              <a:gd name="connsiteX5" fmla="*/ 4686423 w 9517857"/>
              <a:gd name="connsiteY5" fmla="*/ 247919 h 918356"/>
              <a:gd name="connsiteX6" fmla="*/ 9517856 w 9517857"/>
              <a:gd name="connsiteY6" fmla="*/ 0 h 918356"/>
              <a:gd name="connsiteX7" fmla="*/ 9517857 w 9517857"/>
              <a:gd name="connsiteY7" fmla="*/ 12 h 918356"/>
              <a:gd name="connsiteX8" fmla="*/ 9517857 w 9517857"/>
              <a:gd name="connsiteY8" fmla="*/ 918356 h 918356"/>
              <a:gd name="connsiteX9" fmla="*/ 14604 w 9517857"/>
              <a:gd name="connsiteY9" fmla="*/ 918356 h 918356"/>
              <a:gd name="connsiteX10" fmla="*/ 12841 w 9517857"/>
              <a:gd name="connsiteY10" fmla="*/ 917763 h 918356"/>
              <a:gd name="connsiteX11" fmla="*/ 93 w 9517857"/>
              <a:gd name="connsiteY11" fmla="*/ 912471 h 918356"/>
              <a:gd name="connsiteX12" fmla="*/ 58674 w 9517857"/>
              <a:gd name="connsiteY12" fmla="*/ 890322 h 918356"/>
              <a:gd name="connsiteX13" fmla="*/ 275005 w 9517857"/>
              <a:gd name="connsiteY13" fmla="*/ 807229 h 918356"/>
              <a:gd name="connsiteX14" fmla="*/ 587824 w 9517857"/>
              <a:gd name="connsiteY14" fmla="*/ 798195 h 918356"/>
              <a:gd name="connsiteX15" fmla="*/ 651826 w 9517857"/>
              <a:gd name="connsiteY15" fmla="*/ 738338 h 918356"/>
              <a:gd name="connsiteX16" fmla="*/ 727985 w 9517857"/>
              <a:gd name="connsiteY16" fmla="*/ 719826 h 918356"/>
              <a:gd name="connsiteX17" fmla="*/ 778982 w 9517857"/>
              <a:gd name="connsiteY17" fmla="*/ 710142 h 918356"/>
              <a:gd name="connsiteX18" fmla="*/ 849944 w 9517857"/>
              <a:gd name="connsiteY18" fmla="*/ 717987 h 918356"/>
              <a:gd name="connsiteX19" fmla="*/ 921659 w 9517857"/>
              <a:gd name="connsiteY19" fmla="*/ 712695 h 918356"/>
              <a:gd name="connsiteX20" fmla="*/ 930946 w 9517857"/>
              <a:gd name="connsiteY20" fmla="*/ 734046 h 918356"/>
              <a:gd name="connsiteX21" fmla="*/ 986250 w 9517857"/>
              <a:gd name="connsiteY21" fmla="*/ 713530 h 918356"/>
              <a:gd name="connsiteX22" fmla="*/ 1013752 w 9517857"/>
              <a:gd name="connsiteY22" fmla="*/ 713361 h 918356"/>
              <a:gd name="connsiteX23" fmla="*/ 1023734 w 9517857"/>
              <a:gd name="connsiteY23" fmla="*/ 718571 h 918356"/>
              <a:gd name="connsiteX24" fmla="*/ 1063207 w 9517857"/>
              <a:gd name="connsiteY24" fmla="*/ 715651 h 918356"/>
              <a:gd name="connsiteX25" fmla="*/ 1081980 w 9517857"/>
              <a:gd name="connsiteY25" fmla="*/ 738455 h 918356"/>
              <a:gd name="connsiteX26" fmla="*/ 1218120 w 9517857"/>
              <a:gd name="connsiteY26" fmla="*/ 713280 h 918356"/>
              <a:gd name="connsiteX27" fmla="*/ 1397459 w 9517857"/>
              <a:gd name="connsiteY27" fmla="*/ 691190 h 918356"/>
              <a:gd name="connsiteX28" fmla="*/ 1580688 w 9517857"/>
              <a:gd name="connsiteY28" fmla="*/ 693697 h 918356"/>
              <a:gd name="connsiteX29" fmla="*/ 1772334 w 9517857"/>
              <a:gd name="connsiteY29" fmla="*/ 710640 h 918356"/>
              <a:gd name="connsiteX30" fmla="*/ 2002561 w 9517857"/>
              <a:gd name="connsiteY30" fmla="*/ 659917 h 918356"/>
              <a:gd name="connsiteX31" fmla="*/ 2135144 w 9517857"/>
              <a:gd name="connsiteY31" fmla="*/ 636501 h 918356"/>
              <a:gd name="connsiteX32" fmla="*/ 2440292 w 9517857"/>
              <a:gd name="connsiteY32" fmla="*/ 593862 h 918356"/>
              <a:gd name="connsiteX33" fmla="*/ 2547829 w 9517857"/>
              <a:gd name="connsiteY33" fmla="*/ 566150 h 918356"/>
              <a:gd name="connsiteX34" fmla="*/ 2658055 w 9517857"/>
              <a:gd name="connsiteY34" fmla="*/ 578727 h 918356"/>
              <a:gd name="connsiteX35" fmla="*/ 2693698 w 9517857"/>
              <a:gd name="connsiteY35" fmla="*/ 560029 h 918356"/>
              <a:gd name="connsiteX36" fmla="*/ 2699673 w 9517857"/>
              <a:gd name="connsiteY36" fmla="*/ 556400 h 918356"/>
              <a:gd name="connsiteX37" fmla="*/ 2727306 w 9517857"/>
              <a:gd name="connsiteY37" fmla="*/ 550698 h 918356"/>
              <a:gd name="connsiteX38" fmla="*/ 2730451 w 9517857"/>
              <a:gd name="connsiteY38" fmla="*/ 538058 h 918356"/>
              <a:gd name="connsiteX39" fmla="*/ 2768713 w 9517857"/>
              <a:gd name="connsiteY39" fmla="*/ 521575 h 918356"/>
              <a:gd name="connsiteX40" fmla="*/ 2820868 w 9517857"/>
              <a:gd name="connsiteY40" fmla="*/ 514160 h 918356"/>
              <a:gd name="connsiteX41" fmla="*/ 3073635 w 9517857"/>
              <a:gd name="connsiteY41" fmla="*/ 491294 h 918356"/>
              <a:gd name="connsiteX42" fmla="*/ 3222071 w 9517857"/>
              <a:gd name="connsiteY42" fmla="*/ 470559 h 918356"/>
              <a:gd name="connsiteX43" fmla="*/ 3274069 w 9517857"/>
              <a:gd name="connsiteY43" fmla="*/ 451605 h 918356"/>
              <a:gd name="connsiteX44" fmla="*/ 3349632 w 9517857"/>
              <a:gd name="connsiteY44" fmla="*/ 432583 h 918356"/>
              <a:gd name="connsiteX45" fmla="*/ 3479593 w 9517857"/>
              <a:gd name="connsiteY45" fmla="*/ 390437 h 918356"/>
              <a:gd name="connsiteX46" fmla="*/ 3660110 w 9517857"/>
              <a:gd name="connsiteY46" fmla="*/ 348726 h 918356"/>
              <a:gd name="connsiteX47" fmla="*/ 3750023 w 9517857"/>
              <a:gd name="connsiteY47" fmla="*/ 370678 h 918356"/>
              <a:gd name="connsiteX48" fmla="*/ 3844133 w 9517857"/>
              <a:gd name="connsiteY48" fmla="*/ 360648 h 918356"/>
              <a:gd name="connsiteX49" fmla="*/ 3913545 w 9517857"/>
              <a:gd name="connsiteY49" fmla="*/ 344235 h 918356"/>
              <a:gd name="connsiteX50" fmla="*/ 4266740 w 9517857"/>
              <a:gd name="connsiteY50" fmla="*/ 361454 h 918356"/>
              <a:gd name="connsiteX51" fmla="*/ 4430770 w 9517857"/>
              <a:gd name="connsiteY51" fmla="*/ 342643 h 918356"/>
              <a:gd name="connsiteX52" fmla="*/ 4512664 w 9517857"/>
              <a:gd name="connsiteY52" fmla="*/ 319948 h 918356"/>
              <a:gd name="connsiteX53" fmla="*/ 4616423 w 9517857"/>
              <a:gd name="connsiteY53" fmla="*/ 290914 h 918356"/>
              <a:gd name="connsiteX54" fmla="*/ 4691675 w 9517857"/>
              <a:gd name="connsiteY54" fmla="*/ 254011 h 918356"/>
              <a:gd name="connsiteX55" fmla="*/ 4689051 w 9517857"/>
              <a:gd name="connsiteY55" fmla="*/ 250968 h 918356"/>
              <a:gd name="connsiteX56" fmla="*/ 4719994 w 9517857"/>
              <a:gd name="connsiteY56" fmla="*/ 245307 h 918356"/>
              <a:gd name="connsiteX57" fmla="*/ 4752894 w 9517857"/>
              <a:gd name="connsiteY57" fmla="*/ 239875 h 918356"/>
              <a:gd name="connsiteX58" fmla="*/ 4769329 w 9517857"/>
              <a:gd name="connsiteY58" fmla="*/ 233585 h 918356"/>
              <a:gd name="connsiteX59" fmla="*/ 4775634 w 9517857"/>
              <a:gd name="connsiteY59" fmla="*/ 234063 h 918356"/>
              <a:gd name="connsiteX60" fmla="*/ 4790452 w 9517857"/>
              <a:gd name="connsiteY60" fmla="*/ 233572 h 918356"/>
              <a:gd name="connsiteX61" fmla="*/ 4789062 w 9517857"/>
              <a:gd name="connsiteY61" fmla="*/ 241924 h 918356"/>
              <a:gd name="connsiteX62" fmla="*/ 4827826 w 9517857"/>
              <a:gd name="connsiteY62" fmla="*/ 246977 h 918356"/>
              <a:gd name="connsiteX63" fmla="*/ 4892569 w 9517857"/>
              <a:gd name="connsiteY63" fmla="*/ 249933 h 918356"/>
              <a:gd name="connsiteX64" fmla="*/ 4896611 w 9517857"/>
              <a:gd name="connsiteY64" fmla="*/ 240448 h 918356"/>
              <a:gd name="connsiteX65" fmla="*/ 4917286 w 9517857"/>
              <a:gd name="connsiteY65" fmla="*/ 243659 h 918356"/>
              <a:gd name="connsiteX66" fmla="*/ 4981173 w 9517857"/>
              <a:gd name="connsiteY66" fmla="*/ 247103 h 918356"/>
              <a:gd name="connsiteX67" fmla="*/ 5060397 w 9517857"/>
              <a:gd name="connsiteY67" fmla="*/ 263688 h 918356"/>
              <a:gd name="connsiteX68" fmla="*/ 5252996 w 9517857"/>
              <a:gd name="connsiteY68" fmla="*/ 270655 h 918356"/>
              <a:gd name="connsiteX69" fmla="*/ 5358056 w 9517857"/>
              <a:gd name="connsiteY69" fmla="*/ 247248 h 918356"/>
              <a:gd name="connsiteX70" fmla="*/ 5426496 w 9517857"/>
              <a:gd name="connsiteY70" fmla="*/ 235142 h 918356"/>
              <a:gd name="connsiteX71" fmla="*/ 5497161 w 9517857"/>
              <a:gd name="connsiteY71" fmla="*/ 228808 h 918356"/>
              <a:gd name="connsiteX72" fmla="*/ 5826043 w 9517857"/>
              <a:gd name="connsiteY72" fmla="*/ 148073 h 918356"/>
              <a:gd name="connsiteX73" fmla="*/ 6013415 w 9517857"/>
              <a:gd name="connsiteY73" fmla="*/ 137316 h 918356"/>
              <a:gd name="connsiteX74" fmla="*/ 6080994 w 9517857"/>
              <a:gd name="connsiteY74" fmla="*/ 142938 h 918356"/>
              <a:gd name="connsiteX75" fmla="*/ 6194152 w 9517857"/>
              <a:gd name="connsiteY75" fmla="*/ 151772 h 918356"/>
              <a:gd name="connsiteX76" fmla="*/ 6281379 w 9517857"/>
              <a:gd name="connsiteY76" fmla="*/ 181626 h 918356"/>
              <a:gd name="connsiteX77" fmla="*/ 6374947 w 9517857"/>
              <a:gd name="connsiteY77" fmla="*/ 179799 h 918356"/>
              <a:gd name="connsiteX78" fmla="*/ 6448518 w 9517857"/>
              <a:gd name="connsiteY78" fmla="*/ 164378 h 918356"/>
              <a:gd name="connsiteX79" fmla="*/ 6544700 w 9517857"/>
              <a:gd name="connsiteY79" fmla="*/ 167161 h 918356"/>
              <a:gd name="connsiteX80" fmla="*/ 6648353 w 9517857"/>
              <a:gd name="connsiteY80" fmla="*/ 172250 h 918356"/>
              <a:gd name="connsiteX81" fmla="*/ 6736227 w 9517857"/>
              <a:gd name="connsiteY81" fmla="*/ 173216 h 918356"/>
              <a:gd name="connsiteX82" fmla="*/ 6977218 w 9517857"/>
              <a:gd name="connsiteY82" fmla="*/ 184289 h 918356"/>
              <a:gd name="connsiteX83" fmla="*/ 7065221 w 9517857"/>
              <a:gd name="connsiteY83" fmla="*/ 227531 h 918356"/>
              <a:gd name="connsiteX84" fmla="*/ 7366876 w 9517857"/>
              <a:gd name="connsiteY84" fmla="*/ 248468 h 918356"/>
              <a:gd name="connsiteX85" fmla="*/ 7565449 w 9517857"/>
              <a:gd name="connsiteY85" fmla="*/ 258950 h 918356"/>
              <a:gd name="connsiteX86" fmla="*/ 7599285 w 9517857"/>
              <a:gd name="connsiteY86" fmla="*/ 266021 h 918356"/>
              <a:gd name="connsiteX87" fmla="*/ 7644411 w 9517857"/>
              <a:gd name="connsiteY87" fmla="*/ 258986 h 918356"/>
              <a:gd name="connsiteX88" fmla="*/ 7825110 w 9517857"/>
              <a:gd name="connsiteY88" fmla="*/ 229109 h 918356"/>
              <a:gd name="connsiteX89" fmla="*/ 7965804 w 9517857"/>
              <a:gd name="connsiteY89" fmla="*/ 190545 h 918356"/>
              <a:gd name="connsiteX90" fmla="*/ 8147401 w 9517857"/>
              <a:gd name="connsiteY90" fmla="*/ 205617 h 918356"/>
              <a:gd name="connsiteX91" fmla="*/ 8256033 w 9517857"/>
              <a:gd name="connsiteY91" fmla="*/ 193713 h 918356"/>
              <a:gd name="connsiteX92" fmla="*/ 8410677 w 9517857"/>
              <a:gd name="connsiteY92" fmla="*/ 172167 h 918356"/>
              <a:gd name="connsiteX93" fmla="*/ 8617841 w 9517857"/>
              <a:gd name="connsiteY93" fmla="*/ 155167 h 918356"/>
              <a:gd name="connsiteX94" fmla="*/ 8715976 w 9517857"/>
              <a:gd name="connsiteY94" fmla="*/ 178374 h 918356"/>
              <a:gd name="connsiteX95" fmla="*/ 8778827 w 9517857"/>
              <a:gd name="connsiteY95" fmla="*/ 172936 h 918356"/>
              <a:gd name="connsiteX96" fmla="*/ 8840778 w 9517857"/>
              <a:gd name="connsiteY96" fmla="*/ 143149 h 918356"/>
              <a:gd name="connsiteX97" fmla="*/ 9010380 w 9517857"/>
              <a:gd name="connsiteY97" fmla="*/ 91891 h 918356"/>
              <a:gd name="connsiteX98" fmla="*/ 9110856 w 9517857"/>
              <a:gd name="connsiteY98" fmla="*/ 70997 h 918356"/>
              <a:gd name="connsiteX99" fmla="*/ 9268817 w 9517857"/>
              <a:gd name="connsiteY99" fmla="*/ 53082 h 918356"/>
              <a:gd name="connsiteX100" fmla="*/ 9316667 w 9517857"/>
              <a:gd name="connsiteY100" fmla="*/ 45047 h 918356"/>
              <a:gd name="connsiteX101" fmla="*/ 9428209 w 9517857"/>
              <a:gd name="connsiteY101" fmla="*/ 29923 h 91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9517857" h="918356">
                <a:moveTo>
                  <a:pt x="4686423" y="247919"/>
                </a:moveTo>
                <a:lnTo>
                  <a:pt x="4689051" y="250968"/>
                </a:lnTo>
                <a:lnTo>
                  <a:pt x="4687244" y="251298"/>
                </a:lnTo>
                <a:close/>
                <a:moveTo>
                  <a:pt x="4685225" y="246530"/>
                </a:moveTo>
                <a:cubicBezTo>
                  <a:pt x="4688837" y="243198"/>
                  <a:pt x="4687468" y="244598"/>
                  <a:pt x="4686133" y="246727"/>
                </a:cubicBezTo>
                <a:lnTo>
                  <a:pt x="4686423" y="247919"/>
                </a:lnTo>
                <a:close/>
                <a:moveTo>
                  <a:pt x="9517856" y="0"/>
                </a:moveTo>
                <a:lnTo>
                  <a:pt x="9517857" y="12"/>
                </a:lnTo>
                <a:lnTo>
                  <a:pt x="9517857" y="918356"/>
                </a:lnTo>
                <a:lnTo>
                  <a:pt x="14604" y="918356"/>
                </a:lnTo>
                <a:lnTo>
                  <a:pt x="12841" y="917763"/>
                </a:lnTo>
                <a:cubicBezTo>
                  <a:pt x="4532" y="914864"/>
                  <a:pt x="-773" y="912807"/>
                  <a:pt x="93" y="912471"/>
                </a:cubicBezTo>
                <a:cubicBezTo>
                  <a:pt x="172" y="912298"/>
                  <a:pt x="58594" y="890495"/>
                  <a:pt x="58674" y="890322"/>
                </a:cubicBezTo>
                <a:cubicBezTo>
                  <a:pt x="127436" y="929614"/>
                  <a:pt x="206243" y="828226"/>
                  <a:pt x="275005" y="807229"/>
                </a:cubicBezTo>
                <a:cubicBezTo>
                  <a:pt x="303983" y="806087"/>
                  <a:pt x="504960" y="777375"/>
                  <a:pt x="587824" y="798195"/>
                </a:cubicBezTo>
                <a:cubicBezTo>
                  <a:pt x="598733" y="769348"/>
                  <a:pt x="682904" y="785924"/>
                  <a:pt x="651826" y="738338"/>
                </a:cubicBezTo>
                <a:cubicBezTo>
                  <a:pt x="688440" y="737862"/>
                  <a:pt x="753255" y="750396"/>
                  <a:pt x="727985" y="719826"/>
                </a:cubicBezTo>
                <a:cubicBezTo>
                  <a:pt x="739648" y="718749"/>
                  <a:pt x="775717" y="715087"/>
                  <a:pt x="778982" y="710142"/>
                </a:cubicBezTo>
                <a:cubicBezTo>
                  <a:pt x="779189" y="709407"/>
                  <a:pt x="849736" y="718721"/>
                  <a:pt x="849944" y="717987"/>
                </a:cubicBezTo>
                <a:lnTo>
                  <a:pt x="921659" y="712695"/>
                </a:lnTo>
                <a:lnTo>
                  <a:pt x="930946" y="734046"/>
                </a:lnTo>
                <a:lnTo>
                  <a:pt x="986250" y="713530"/>
                </a:lnTo>
                <a:lnTo>
                  <a:pt x="1013752" y="713361"/>
                </a:lnTo>
                <a:lnTo>
                  <a:pt x="1023734" y="718571"/>
                </a:lnTo>
                <a:cubicBezTo>
                  <a:pt x="1033291" y="721276"/>
                  <a:pt x="1045398" y="721394"/>
                  <a:pt x="1063207" y="715651"/>
                </a:cubicBezTo>
                <a:lnTo>
                  <a:pt x="1081980" y="738455"/>
                </a:lnTo>
                <a:lnTo>
                  <a:pt x="1218120" y="713280"/>
                </a:lnTo>
                <a:cubicBezTo>
                  <a:pt x="1230137" y="716162"/>
                  <a:pt x="1387179" y="685179"/>
                  <a:pt x="1397459" y="691190"/>
                </a:cubicBezTo>
                <a:cubicBezTo>
                  <a:pt x="1490025" y="704984"/>
                  <a:pt x="1465878" y="715604"/>
                  <a:pt x="1580688" y="693697"/>
                </a:cubicBezTo>
                <a:cubicBezTo>
                  <a:pt x="1607067" y="704379"/>
                  <a:pt x="1719477" y="658239"/>
                  <a:pt x="1772334" y="710640"/>
                </a:cubicBezTo>
                <a:cubicBezTo>
                  <a:pt x="1745536" y="644824"/>
                  <a:pt x="1976078" y="716436"/>
                  <a:pt x="2002561" y="659917"/>
                </a:cubicBezTo>
                <a:cubicBezTo>
                  <a:pt x="2045346" y="660357"/>
                  <a:pt x="2166676" y="654391"/>
                  <a:pt x="2135144" y="636501"/>
                </a:cubicBezTo>
                <a:cubicBezTo>
                  <a:pt x="2276591" y="665055"/>
                  <a:pt x="2293173" y="591792"/>
                  <a:pt x="2440292" y="593862"/>
                </a:cubicBezTo>
                <a:cubicBezTo>
                  <a:pt x="2495160" y="534824"/>
                  <a:pt x="2473343" y="585644"/>
                  <a:pt x="2547829" y="566150"/>
                </a:cubicBezTo>
                <a:cubicBezTo>
                  <a:pt x="2545438" y="614169"/>
                  <a:pt x="2632278" y="528280"/>
                  <a:pt x="2658055" y="578727"/>
                </a:cubicBezTo>
                <a:cubicBezTo>
                  <a:pt x="2670795" y="573581"/>
                  <a:pt x="2682322" y="567005"/>
                  <a:pt x="2693698" y="560029"/>
                </a:cubicBezTo>
                <a:lnTo>
                  <a:pt x="2699673" y="556400"/>
                </a:lnTo>
                <a:lnTo>
                  <a:pt x="2727306" y="550698"/>
                </a:lnTo>
                <a:lnTo>
                  <a:pt x="2730451" y="538058"/>
                </a:lnTo>
                <a:lnTo>
                  <a:pt x="2768713" y="521575"/>
                </a:lnTo>
                <a:cubicBezTo>
                  <a:pt x="2783756" y="517104"/>
                  <a:pt x="2800788" y="514291"/>
                  <a:pt x="2820868" y="514160"/>
                </a:cubicBezTo>
                <a:cubicBezTo>
                  <a:pt x="2894791" y="532885"/>
                  <a:pt x="2981506" y="465507"/>
                  <a:pt x="3073635" y="491294"/>
                </a:cubicBezTo>
                <a:cubicBezTo>
                  <a:pt x="3106872" y="496624"/>
                  <a:pt x="3205785" y="487718"/>
                  <a:pt x="3222071" y="470559"/>
                </a:cubicBezTo>
                <a:cubicBezTo>
                  <a:pt x="3242193" y="465514"/>
                  <a:pt x="3267163" y="469136"/>
                  <a:pt x="3274069" y="451605"/>
                </a:cubicBezTo>
                <a:cubicBezTo>
                  <a:pt x="3286659" y="430165"/>
                  <a:pt x="3363648" y="455571"/>
                  <a:pt x="3349632" y="432583"/>
                </a:cubicBezTo>
                <a:cubicBezTo>
                  <a:pt x="3404182" y="449847"/>
                  <a:pt x="3438210" y="404323"/>
                  <a:pt x="3479593" y="390437"/>
                </a:cubicBezTo>
                <a:cubicBezTo>
                  <a:pt x="3523240" y="408403"/>
                  <a:pt x="3567027" y="361554"/>
                  <a:pt x="3660110" y="348726"/>
                </a:cubicBezTo>
                <a:cubicBezTo>
                  <a:pt x="3708299" y="369683"/>
                  <a:pt x="3662447" y="344775"/>
                  <a:pt x="3750023" y="370678"/>
                </a:cubicBezTo>
                <a:cubicBezTo>
                  <a:pt x="3752092" y="367132"/>
                  <a:pt x="3816880" y="365055"/>
                  <a:pt x="3844133" y="360648"/>
                </a:cubicBezTo>
                <a:cubicBezTo>
                  <a:pt x="3871386" y="356240"/>
                  <a:pt x="3882848" y="332490"/>
                  <a:pt x="3913545" y="344235"/>
                </a:cubicBezTo>
                <a:cubicBezTo>
                  <a:pt x="4050255" y="376864"/>
                  <a:pt x="4159924" y="363190"/>
                  <a:pt x="4266740" y="361454"/>
                </a:cubicBezTo>
                <a:cubicBezTo>
                  <a:pt x="4385770" y="354374"/>
                  <a:pt x="4314535" y="340143"/>
                  <a:pt x="4430770" y="342643"/>
                </a:cubicBezTo>
                <a:cubicBezTo>
                  <a:pt x="4439969" y="322594"/>
                  <a:pt x="4478290" y="314645"/>
                  <a:pt x="4512664" y="319948"/>
                </a:cubicBezTo>
                <a:cubicBezTo>
                  <a:pt x="4570011" y="315138"/>
                  <a:pt x="4549085" y="269599"/>
                  <a:pt x="4616423" y="290914"/>
                </a:cubicBezTo>
                <a:cubicBezTo>
                  <a:pt x="4599641" y="270277"/>
                  <a:pt x="4692085" y="269216"/>
                  <a:pt x="4691675" y="254011"/>
                </a:cubicBezTo>
                <a:lnTo>
                  <a:pt x="4689051" y="250968"/>
                </a:lnTo>
                <a:lnTo>
                  <a:pt x="4719994" y="245307"/>
                </a:lnTo>
                <a:cubicBezTo>
                  <a:pt x="4732635" y="242775"/>
                  <a:pt x="4745300" y="240335"/>
                  <a:pt x="4752894" y="239875"/>
                </a:cubicBezTo>
                <a:lnTo>
                  <a:pt x="4769329" y="233585"/>
                </a:lnTo>
                <a:lnTo>
                  <a:pt x="4775634" y="234063"/>
                </a:lnTo>
                <a:lnTo>
                  <a:pt x="4790452" y="233572"/>
                </a:lnTo>
                <a:cubicBezTo>
                  <a:pt x="4789989" y="236356"/>
                  <a:pt x="4789525" y="239141"/>
                  <a:pt x="4789062" y="241924"/>
                </a:cubicBezTo>
                <a:cubicBezTo>
                  <a:pt x="4786342" y="249932"/>
                  <a:pt x="4804560" y="248631"/>
                  <a:pt x="4827826" y="246977"/>
                </a:cubicBezTo>
                <a:cubicBezTo>
                  <a:pt x="4875782" y="239569"/>
                  <a:pt x="4874112" y="283413"/>
                  <a:pt x="4892569" y="249933"/>
                </a:cubicBezTo>
                <a:lnTo>
                  <a:pt x="4896611" y="240448"/>
                </a:lnTo>
                <a:lnTo>
                  <a:pt x="4917286" y="243659"/>
                </a:lnTo>
                <a:cubicBezTo>
                  <a:pt x="4923060" y="243799"/>
                  <a:pt x="4981729" y="240979"/>
                  <a:pt x="4981173" y="247103"/>
                </a:cubicBezTo>
                <a:cubicBezTo>
                  <a:pt x="5024880" y="220690"/>
                  <a:pt x="5014146" y="257963"/>
                  <a:pt x="5060397" y="263688"/>
                </a:cubicBezTo>
                <a:cubicBezTo>
                  <a:pt x="5093356" y="238589"/>
                  <a:pt x="5157892" y="275351"/>
                  <a:pt x="5252996" y="270655"/>
                </a:cubicBezTo>
                <a:cubicBezTo>
                  <a:pt x="5288840" y="241872"/>
                  <a:pt x="5287005" y="287921"/>
                  <a:pt x="5358056" y="247248"/>
                </a:cubicBezTo>
                <a:cubicBezTo>
                  <a:pt x="5361752" y="250257"/>
                  <a:pt x="5403312" y="238215"/>
                  <a:pt x="5426496" y="235142"/>
                </a:cubicBezTo>
                <a:cubicBezTo>
                  <a:pt x="5449679" y="232069"/>
                  <a:pt x="5473549" y="245611"/>
                  <a:pt x="5497161" y="228808"/>
                </a:cubicBezTo>
                <a:cubicBezTo>
                  <a:pt x="5611861" y="172767"/>
                  <a:pt x="5723211" y="165860"/>
                  <a:pt x="5826043" y="148073"/>
                </a:cubicBezTo>
                <a:cubicBezTo>
                  <a:pt x="5943127" y="133166"/>
                  <a:pt x="5872659" y="193078"/>
                  <a:pt x="6013415" y="137316"/>
                </a:cubicBezTo>
                <a:cubicBezTo>
                  <a:pt x="6031924" y="154783"/>
                  <a:pt x="6050745" y="154258"/>
                  <a:pt x="6080994" y="142938"/>
                </a:cubicBezTo>
                <a:cubicBezTo>
                  <a:pt x="6138083" y="137090"/>
                  <a:pt x="6140195" y="184383"/>
                  <a:pt x="6194152" y="151772"/>
                </a:cubicBezTo>
                <a:cubicBezTo>
                  <a:pt x="6187280" y="177783"/>
                  <a:pt x="6304222" y="153410"/>
                  <a:pt x="6281379" y="181626"/>
                </a:cubicBezTo>
                <a:cubicBezTo>
                  <a:pt x="6321899" y="201819"/>
                  <a:pt x="6335111" y="162590"/>
                  <a:pt x="6374947" y="179799"/>
                </a:cubicBezTo>
                <a:cubicBezTo>
                  <a:pt x="6417404" y="181336"/>
                  <a:pt x="6402484" y="169694"/>
                  <a:pt x="6448518" y="164378"/>
                </a:cubicBezTo>
                <a:cubicBezTo>
                  <a:pt x="6504958" y="162488"/>
                  <a:pt x="6493438" y="111203"/>
                  <a:pt x="6544700" y="167161"/>
                </a:cubicBezTo>
                <a:cubicBezTo>
                  <a:pt x="6601507" y="148697"/>
                  <a:pt x="6566269" y="164386"/>
                  <a:pt x="6648353" y="172250"/>
                </a:cubicBezTo>
                <a:cubicBezTo>
                  <a:pt x="6680008" y="155223"/>
                  <a:pt x="6707960" y="160673"/>
                  <a:pt x="6736227" y="173216"/>
                </a:cubicBezTo>
                <a:cubicBezTo>
                  <a:pt x="6813963" y="164284"/>
                  <a:pt x="6888143" y="181296"/>
                  <a:pt x="6977218" y="184289"/>
                </a:cubicBezTo>
                <a:cubicBezTo>
                  <a:pt x="7040424" y="188318"/>
                  <a:pt x="7000278" y="216835"/>
                  <a:pt x="7065221" y="227531"/>
                </a:cubicBezTo>
                <a:cubicBezTo>
                  <a:pt x="7130163" y="238228"/>
                  <a:pt x="7291878" y="238208"/>
                  <a:pt x="7366876" y="248468"/>
                </a:cubicBezTo>
                <a:cubicBezTo>
                  <a:pt x="7491356" y="206752"/>
                  <a:pt x="7367734" y="280166"/>
                  <a:pt x="7565449" y="258950"/>
                </a:cubicBezTo>
                <a:cubicBezTo>
                  <a:pt x="7575959" y="252432"/>
                  <a:pt x="7600854" y="257628"/>
                  <a:pt x="7599285" y="266021"/>
                </a:cubicBezTo>
                <a:cubicBezTo>
                  <a:pt x="7611616" y="262940"/>
                  <a:pt x="7639946" y="245819"/>
                  <a:pt x="7644411" y="258986"/>
                </a:cubicBezTo>
                <a:cubicBezTo>
                  <a:pt x="7708015" y="258012"/>
                  <a:pt x="7770249" y="247724"/>
                  <a:pt x="7825110" y="229109"/>
                </a:cubicBezTo>
                <a:cubicBezTo>
                  <a:pt x="7949762" y="247028"/>
                  <a:pt x="7921956" y="197757"/>
                  <a:pt x="7965804" y="190545"/>
                </a:cubicBezTo>
                <a:cubicBezTo>
                  <a:pt x="8039439" y="213878"/>
                  <a:pt x="8063651" y="191475"/>
                  <a:pt x="8147401" y="205617"/>
                </a:cubicBezTo>
                <a:cubicBezTo>
                  <a:pt x="8166453" y="196610"/>
                  <a:pt x="8225048" y="207099"/>
                  <a:pt x="8256033" y="193713"/>
                </a:cubicBezTo>
                <a:cubicBezTo>
                  <a:pt x="8311388" y="242017"/>
                  <a:pt x="8350376" y="178592"/>
                  <a:pt x="8410677" y="172167"/>
                </a:cubicBezTo>
                <a:cubicBezTo>
                  <a:pt x="8470978" y="165743"/>
                  <a:pt x="8572470" y="206385"/>
                  <a:pt x="8617841" y="155167"/>
                </a:cubicBezTo>
                <a:cubicBezTo>
                  <a:pt x="8646050" y="160448"/>
                  <a:pt x="8664949" y="183631"/>
                  <a:pt x="8715976" y="178374"/>
                </a:cubicBezTo>
                <a:cubicBezTo>
                  <a:pt x="8737194" y="188216"/>
                  <a:pt x="8738009" y="189511"/>
                  <a:pt x="8778827" y="172936"/>
                </a:cubicBezTo>
                <a:cubicBezTo>
                  <a:pt x="8725277" y="146372"/>
                  <a:pt x="8850819" y="175612"/>
                  <a:pt x="8840778" y="143149"/>
                </a:cubicBezTo>
                <a:cubicBezTo>
                  <a:pt x="8903519" y="121096"/>
                  <a:pt x="9021861" y="150359"/>
                  <a:pt x="9010380" y="91891"/>
                </a:cubicBezTo>
                <a:cubicBezTo>
                  <a:pt x="9027103" y="56852"/>
                  <a:pt x="9112524" y="108357"/>
                  <a:pt x="9110856" y="70997"/>
                </a:cubicBezTo>
                <a:cubicBezTo>
                  <a:pt x="9148189" y="94250"/>
                  <a:pt x="9209809" y="53285"/>
                  <a:pt x="9268817" y="53082"/>
                </a:cubicBezTo>
                <a:cubicBezTo>
                  <a:pt x="9279135" y="35997"/>
                  <a:pt x="9292736" y="36520"/>
                  <a:pt x="9316667" y="45047"/>
                </a:cubicBezTo>
                <a:cubicBezTo>
                  <a:pt x="9352186" y="45862"/>
                  <a:pt x="9390008" y="39799"/>
                  <a:pt x="9428209" y="29923"/>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1494730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934</TotalTime>
  <Words>1666</Words>
  <Application>Microsoft Office PowerPoint</Application>
  <PresentationFormat>On-screen Show (4:3)</PresentationFormat>
  <Paragraphs>187</Paragraphs>
  <Slides>17</Slides>
  <Notes>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Arial</vt:lpstr>
      <vt:lpstr>Calibri</vt:lpstr>
      <vt:lpstr>Courier New</vt:lpstr>
      <vt:lpstr>Times New Roman</vt:lpstr>
      <vt:lpstr>Office Theme</vt:lpstr>
      <vt:lpstr>Secret Code Guessing</vt:lpstr>
      <vt:lpstr>Introduction(1)</vt:lpstr>
      <vt:lpstr>Introduction(2)</vt:lpstr>
      <vt:lpstr>Problem Statement</vt:lpstr>
      <vt:lpstr>Important Picture(1)</vt:lpstr>
      <vt:lpstr>Important Picture(2)</vt:lpstr>
      <vt:lpstr>Important Picture(3)</vt:lpstr>
      <vt:lpstr>Important Algorithm</vt:lpstr>
      <vt:lpstr>Formula Explained</vt:lpstr>
      <vt:lpstr>Computational and Critical Thinking Question</vt:lpstr>
      <vt:lpstr>Answer</vt:lpstr>
      <vt:lpstr>Important Code(1)</vt:lpstr>
      <vt:lpstr>Important Code(2)</vt:lpstr>
      <vt:lpstr>Important Code (Explanation)</vt:lpstr>
      <vt:lpstr>Lessons Learned</vt:lpstr>
      <vt:lpstr>Demonstration</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ahanna</dc:creator>
  <cp:lastModifiedBy>juni ejere</cp:lastModifiedBy>
  <cp:revision>30</cp:revision>
  <cp:lastPrinted>2013-08-12T19:21:29Z</cp:lastPrinted>
  <dcterms:created xsi:type="dcterms:W3CDTF">2010-11-19T20:01:48Z</dcterms:created>
  <dcterms:modified xsi:type="dcterms:W3CDTF">2022-11-29T19:24:36Z</dcterms:modified>
</cp:coreProperties>
</file>